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f7c03c72b7d4ac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457f981ed97450f"/>
  </p:sldMasterIdLst>
  <p:sldIdLst>
    <p:sldId xmlns:r="http://schemas.openxmlformats.org/officeDocument/2006/relationships" id="256" r:id="R0b229e45111b4318"/>
    <p:sldId xmlns:r="http://schemas.openxmlformats.org/officeDocument/2006/relationships" id="257" r:id="R32232cf6715c4921"/>
    <p:sldId xmlns:r="http://schemas.openxmlformats.org/officeDocument/2006/relationships" id="258" r:id="R716386ed46e8477c"/>
    <p:sldId xmlns:r="http://schemas.openxmlformats.org/officeDocument/2006/relationships" id="259" r:id="R74a4fd03f3354cab"/>
    <p:sldId xmlns:r="http://schemas.openxmlformats.org/officeDocument/2006/relationships" id="260" r:id="Rca4fd4238d3f438a"/>
    <p:sldId xmlns:r="http://schemas.openxmlformats.org/officeDocument/2006/relationships" id="261" r:id="Rae1894a74add4198"/>
    <p:sldId xmlns:r="http://schemas.openxmlformats.org/officeDocument/2006/relationships" id="262" r:id="R8b6c305de03c425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457f981ed97450f" /><Relationship Type="http://schemas.openxmlformats.org/officeDocument/2006/relationships/slide" Target="/ppt/slides/slide1.xml" Id="R0b229e45111b4318" /><Relationship Type="http://schemas.openxmlformats.org/officeDocument/2006/relationships/slide" Target="/ppt/slides/slide2.xml" Id="R32232cf6715c4921" /><Relationship Type="http://schemas.openxmlformats.org/officeDocument/2006/relationships/slide" Target="/ppt/slides/slide3.xml" Id="R716386ed46e8477c" /><Relationship Type="http://schemas.openxmlformats.org/officeDocument/2006/relationships/slide" Target="/ppt/slides/slide4.xml" Id="R74a4fd03f3354cab" /><Relationship Type="http://schemas.openxmlformats.org/officeDocument/2006/relationships/slide" Target="/ppt/slides/slide5.xml" Id="Rca4fd4238d3f438a" /><Relationship Type="http://schemas.openxmlformats.org/officeDocument/2006/relationships/slide" Target="/ppt/slides/slide6.xml" Id="Rae1894a74add4198" /><Relationship Type="http://schemas.openxmlformats.org/officeDocument/2006/relationships/slide" Target="/ppt/slides/slide7.xml" Id="R8b6c305de03c425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ea29021ee4d46a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168a946b5e4695" /><Relationship Type="http://schemas.openxmlformats.org/officeDocument/2006/relationships/theme" Target="/ppt/slideMasters/theme/theme1.xml" Id="R164b347b6c914e9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1168a946b5e469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a43a9e0b78463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2c5849f5dd485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f0288c6d824e0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a2c49a572a4d6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21fbe99eba4f5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b7d90532b94b9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2b088836944b1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SIV ING ØIVIND B BERNTSEN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SIV ING ØIVIND B BERNTSEN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SIV ING ØIVIND B BERNTSEN AS ble etablert [år] og holder til i Arendal.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SIV ING ØIVIND B BERNTSEN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SIV ING ØIVIND B BERNTSEN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SIV ING ØIVIND B BERNTSEN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6 967 144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−762 092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−689 161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827 391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3 319 759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SIV ING ØIVIND B BERNTSEN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ØIVIND BJØRKE BERNTSEN  –  70,0 %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DAN AXEL AXELSEN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 ØIVIND BERNTSEN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MAREN HELENE PEDERSEN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SIV ING ØIVIND B BERNTSEN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Industritoppen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4848 Arendal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37 00 01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856 983 412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SIV ING ØIVIND B BERNTSEN AS</a:t>
            </a:r>
          </a:p>
        </p:txBody>
      </p:sp>
    </p:spTree>
  </p:cSld>
  <p:clrMapOvr>
    <a:masterClrMapping xmlns:a="http://schemas.openxmlformats.org/drawingml/2006/main"/>
  </p:clrMapOvr>
</p:sld>
</file>