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352b9397114a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4301e233847fa"/>
  </p:sldMasterIdLst>
  <p:sldIdLst>
    <p:sldId xmlns:r="http://schemas.openxmlformats.org/officeDocument/2006/relationships" id="256" r:id="R80cb07a88f24415a"/>
    <p:sldId xmlns:r="http://schemas.openxmlformats.org/officeDocument/2006/relationships" id="257" r:id="R44a666c6aa744525"/>
    <p:sldId xmlns:r="http://schemas.openxmlformats.org/officeDocument/2006/relationships" id="258" r:id="R16d5343278be4432"/>
    <p:sldId xmlns:r="http://schemas.openxmlformats.org/officeDocument/2006/relationships" id="259" r:id="Rb544f635a6414c79"/>
    <p:sldId xmlns:r="http://schemas.openxmlformats.org/officeDocument/2006/relationships" id="260" r:id="R10d2e70ec8634671"/>
    <p:sldId xmlns:r="http://schemas.openxmlformats.org/officeDocument/2006/relationships" id="261" r:id="R648f4f318cea4a50"/>
    <p:sldId xmlns:r="http://schemas.openxmlformats.org/officeDocument/2006/relationships" id="262" r:id="Rdd94a6d5b5294f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4301e233847fa" /><Relationship Type="http://schemas.openxmlformats.org/officeDocument/2006/relationships/slide" Target="/ppt/slides/slide1.xml" Id="R80cb07a88f24415a" /><Relationship Type="http://schemas.openxmlformats.org/officeDocument/2006/relationships/slide" Target="/ppt/slides/slide2.xml" Id="R44a666c6aa744525" /><Relationship Type="http://schemas.openxmlformats.org/officeDocument/2006/relationships/slide" Target="/ppt/slides/slide3.xml" Id="R16d5343278be4432" /><Relationship Type="http://schemas.openxmlformats.org/officeDocument/2006/relationships/slide" Target="/ppt/slides/slide4.xml" Id="Rb544f635a6414c79" /><Relationship Type="http://schemas.openxmlformats.org/officeDocument/2006/relationships/slide" Target="/ppt/slides/slide5.xml" Id="R10d2e70ec8634671" /><Relationship Type="http://schemas.openxmlformats.org/officeDocument/2006/relationships/slide" Target="/ppt/slides/slide6.xml" Id="R648f4f318cea4a50" /><Relationship Type="http://schemas.openxmlformats.org/officeDocument/2006/relationships/slide" Target="/ppt/slides/slide7.xml" Id="Rdd94a6d5b5294f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b20c6540a4d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38ad3e3bc4c88" /><Relationship Type="http://schemas.openxmlformats.org/officeDocument/2006/relationships/theme" Target="/ppt/slideMasters/theme/theme1.xml" Id="R8f1efaab07ed4b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e38ad3e3bc4c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bdf77d29045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e59d0665242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3a7a07a3c4d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e26c73b724a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2103edf6147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71436be864a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6c1fe915344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BØMLO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BØMLO BYGGSERVICE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4 953 398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421 524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1 251 987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2 867 621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Tverråvegen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94553506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856 314 022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BYGGSERVICE AS</a:t>
            </a:r>
          </a:p>
        </p:txBody>
      </p:sp>
    </p:spTree>
  </p:cSld>
  <p:clrMapOvr>
    <a:masterClrMapping xmlns:a="http://schemas.openxmlformats.org/drawingml/2006/main"/>
  </p:clrMapOvr>
</p:sld>
</file>