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844fae0db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49b8ffcee49bb"/>
  </p:sldMasterIdLst>
  <p:sldIdLst>
    <p:sldId xmlns:r="http://schemas.openxmlformats.org/officeDocument/2006/relationships" id="256" r:id="Rb237e26f861649f4"/>
    <p:sldId xmlns:r="http://schemas.openxmlformats.org/officeDocument/2006/relationships" id="257" r:id="Rdf8e8f8bf88b4063"/>
    <p:sldId xmlns:r="http://schemas.openxmlformats.org/officeDocument/2006/relationships" id="258" r:id="R48d1046d50a944a1"/>
    <p:sldId xmlns:r="http://schemas.openxmlformats.org/officeDocument/2006/relationships" id="259" r:id="R247e10d3a7504a6b"/>
    <p:sldId xmlns:r="http://schemas.openxmlformats.org/officeDocument/2006/relationships" id="260" r:id="R03cb3981b1ed4dec"/>
    <p:sldId xmlns:r="http://schemas.openxmlformats.org/officeDocument/2006/relationships" id="261" r:id="R6d3fdb190b3646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49b8ffcee49bb" /><Relationship Type="http://schemas.openxmlformats.org/officeDocument/2006/relationships/slide" Target="/ppt/slides/slide1.xml" Id="Rb237e26f861649f4" /><Relationship Type="http://schemas.openxmlformats.org/officeDocument/2006/relationships/slide" Target="/ppt/slides/slide2.xml" Id="Rdf8e8f8bf88b4063" /><Relationship Type="http://schemas.openxmlformats.org/officeDocument/2006/relationships/slide" Target="/ppt/slides/slide3.xml" Id="R48d1046d50a944a1" /><Relationship Type="http://schemas.openxmlformats.org/officeDocument/2006/relationships/slide" Target="/ppt/slides/slide4.xml" Id="R247e10d3a7504a6b" /><Relationship Type="http://schemas.openxmlformats.org/officeDocument/2006/relationships/slide" Target="/ppt/slides/slide5.xml" Id="R03cb3981b1ed4dec" /><Relationship Type="http://schemas.openxmlformats.org/officeDocument/2006/relationships/slide" Target="/ppt/slides/slide6.xml" Id="R6d3fdb190b3646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920e6ea734d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96c9efaba45d3" /><Relationship Type="http://schemas.openxmlformats.org/officeDocument/2006/relationships/theme" Target="/ppt/slideMasters/theme/theme1.xml" Id="R3f1987ff65db42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96c9efaba45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11e915f98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aa3ba10bb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2b4be64e4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fa90d036547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5fc2baeaf44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8437dbcf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STOR-OSLO PERSONELLSERVICE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STOR-OSLO PERSONELLSERVICE 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−51 708 560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27 505 716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258 935 226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1 177 520 671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www.storoslops.no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856 166 252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STOR-OSLO PERSONELLSERVICE SA</a:t>
            </a:r>
          </a:p>
        </p:txBody>
      </p:sp>
    </p:spTree>
  </p:cSld>
  <p:clrMapOvr>
    <a:masterClrMapping xmlns:a="http://schemas.openxmlformats.org/drawingml/2006/main"/>
  </p:clrMapOvr>
</p:sld>
</file>