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f6aa8047a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ebd47d7c74193"/>
  </p:sldMasterIdLst>
  <p:sldIdLst>
    <p:sldId xmlns:r="http://schemas.openxmlformats.org/officeDocument/2006/relationships" id="256" r:id="Rc64680ea37234b17"/>
    <p:sldId xmlns:r="http://schemas.openxmlformats.org/officeDocument/2006/relationships" id="257" r:id="Rf2533b4d8cc04091"/>
    <p:sldId xmlns:r="http://schemas.openxmlformats.org/officeDocument/2006/relationships" id="258" r:id="R657cf555b1934d92"/>
    <p:sldId xmlns:r="http://schemas.openxmlformats.org/officeDocument/2006/relationships" id="259" r:id="R76dc4e920e4c41ba"/>
    <p:sldId xmlns:r="http://schemas.openxmlformats.org/officeDocument/2006/relationships" id="260" r:id="Rdce994aa915f475a"/>
    <p:sldId xmlns:r="http://schemas.openxmlformats.org/officeDocument/2006/relationships" id="261" r:id="R1a09e4373567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ebd47d7c74193" /><Relationship Type="http://schemas.openxmlformats.org/officeDocument/2006/relationships/slide" Target="/ppt/slides/slide1.xml" Id="Rc64680ea37234b17" /><Relationship Type="http://schemas.openxmlformats.org/officeDocument/2006/relationships/slide" Target="/ppt/slides/slide2.xml" Id="Rf2533b4d8cc04091" /><Relationship Type="http://schemas.openxmlformats.org/officeDocument/2006/relationships/slide" Target="/ppt/slides/slide3.xml" Id="R657cf555b1934d92" /><Relationship Type="http://schemas.openxmlformats.org/officeDocument/2006/relationships/slide" Target="/ppt/slides/slide4.xml" Id="R76dc4e920e4c41ba" /><Relationship Type="http://schemas.openxmlformats.org/officeDocument/2006/relationships/slide" Target="/ppt/slides/slide5.xml" Id="Rdce994aa915f475a" /><Relationship Type="http://schemas.openxmlformats.org/officeDocument/2006/relationships/slide" Target="/ppt/slides/slide6.xml" Id="R1a09e4373567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b599c6c70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385ce12745e1" /><Relationship Type="http://schemas.openxmlformats.org/officeDocument/2006/relationships/theme" Target="/ppt/slideMasters/theme/theme1.xml" Id="R3aa24bb66bc8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e385ce127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df4ce3d01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963787f01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e58724b1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971a952ce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a4b9a3fa6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60a1f8b27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