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9bcda5556f4e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0fe1929cb4de2"/>
  </p:sldMasterIdLst>
  <p:sldIdLst>
    <p:sldId xmlns:r="http://schemas.openxmlformats.org/officeDocument/2006/relationships" id="256" r:id="R5a3b839f5dd54771"/>
    <p:sldId xmlns:r="http://schemas.openxmlformats.org/officeDocument/2006/relationships" id="257" r:id="R09c34cbf0d814369"/>
    <p:sldId xmlns:r="http://schemas.openxmlformats.org/officeDocument/2006/relationships" id="258" r:id="Re97bb8c5cc8149a6"/>
    <p:sldId xmlns:r="http://schemas.openxmlformats.org/officeDocument/2006/relationships" id="259" r:id="Rebd6aa4b17ee4956"/>
    <p:sldId xmlns:r="http://schemas.openxmlformats.org/officeDocument/2006/relationships" id="260" r:id="R420c3ba98d154fc9"/>
    <p:sldId xmlns:r="http://schemas.openxmlformats.org/officeDocument/2006/relationships" id="261" r:id="R431f739fa8714ffa"/>
    <p:sldId xmlns:r="http://schemas.openxmlformats.org/officeDocument/2006/relationships" id="262" r:id="R116f31213bdb49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0fe1929cb4de2" /><Relationship Type="http://schemas.openxmlformats.org/officeDocument/2006/relationships/slide" Target="/ppt/slides/slide1.xml" Id="R5a3b839f5dd54771" /><Relationship Type="http://schemas.openxmlformats.org/officeDocument/2006/relationships/slide" Target="/ppt/slides/slide2.xml" Id="R09c34cbf0d814369" /><Relationship Type="http://schemas.openxmlformats.org/officeDocument/2006/relationships/slide" Target="/ppt/slides/slide3.xml" Id="Re97bb8c5cc8149a6" /><Relationship Type="http://schemas.openxmlformats.org/officeDocument/2006/relationships/slide" Target="/ppt/slides/slide4.xml" Id="Rebd6aa4b17ee4956" /><Relationship Type="http://schemas.openxmlformats.org/officeDocument/2006/relationships/slide" Target="/ppt/slides/slide5.xml" Id="R420c3ba98d154fc9" /><Relationship Type="http://schemas.openxmlformats.org/officeDocument/2006/relationships/slide" Target="/ppt/slides/slide6.xml" Id="R431f739fa8714ffa" /><Relationship Type="http://schemas.openxmlformats.org/officeDocument/2006/relationships/slide" Target="/ppt/slides/slide7.xml" Id="R116f31213bdb49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c58d08c45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b129ba6a64431" /><Relationship Type="http://schemas.openxmlformats.org/officeDocument/2006/relationships/theme" Target="/ppt/slideMasters/theme/theme1.xml" Id="R0802b775a9fa42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b129ba6a6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2a5ef1847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52778a1a241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855b170747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c3f814dcc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34793cc06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8384e0e1940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763c36d75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SJØSTRØM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SJØSTRØM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3 411 449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8 176 092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SJØSTRØM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S.RASMUSSEN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SJØNØDT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24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edmund@varmeogbad.no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855 440 482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