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3da55935c646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0574dc41f044c7"/>
  </p:sldMasterIdLst>
  <p:sldIdLst>
    <p:sldId xmlns:r="http://schemas.openxmlformats.org/officeDocument/2006/relationships" id="256" r:id="Rbddf078927594295"/>
    <p:sldId xmlns:r="http://schemas.openxmlformats.org/officeDocument/2006/relationships" id="257" r:id="Rdf13ceb65afe4b71"/>
    <p:sldId xmlns:r="http://schemas.openxmlformats.org/officeDocument/2006/relationships" id="258" r:id="R7645f29fb0ed4f29"/>
    <p:sldId xmlns:r="http://schemas.openxmlformats.org/officeDocument/2006/relationships" id="259" r:id="R7574440eb4334004"/>
    <p:sldId xmlns:r="http://schemas.openxmlformats.org/officeDocument/2006/relationships" id="260" r:id="R43c00081a4c14c31"/>
    <p:sldId xmlns:r="http://schemas.openxmlformats.org/officeDocument/2006/relationships" id="261" r:id="R2bbc14923c3448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0574dc41f044c7" /><Relationship Type="http://schemas.openxmlformats.org/officeDocument/2006/relationships/slide" Target="/ppt/slides/slide1.xml" Id="Rbddf078927594295" /><Relationship Type="http://schemas.openxmlformats.org/officeDocument/2006/relationships/slide" Target="/ppt/slides/slide2.xml" Id="Rdf13ceb65afe4b71" /><Relationship Type="http://schemas.openxmlformats.org/officeDocument/2006/relationships/slide" Target="/ppt/slides/slide3.xml" Id="R7645f29fb0ed4f29" /><Relationship Type="http://schemas.openxmlformats.org/officeDocument/2006/relationships/slide" Target="/ppt/slides/slide4.xml" Id="R7574440eb4334004" /><Relationship Type="http://schemas.openxmlformats.org/officeDocument/2006/relationships/slide" Target="/ppt/slides/slide5.xml" Id="R43c00081a4c14c31" /><Relationship Type="http://schemas.openxmlformats.org/officeDocument/2006/relationships/slide" Target="/ppt/slides/slide6.xml" Id="R2bbc14923c3448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7178868e0144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0402398fd47c2" /><Relationship Type="http://schemas.openxmlformats.org/officeDocument/2006/relationships/theme" Target="/ppt/slideMasters/theme/theme1.xml" Id="Re140f0c674a346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40402398fd47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003f67ab043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d27809db146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788440ea343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051fca83e4a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a465e536648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de8e5d21c42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SVATSUM SAMVIRKELAG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SVATSUM SAMVIRKELAG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SVATSUM SAMVIRKELAG SA ble etablert [år] og holder til i Svatsum.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SVATSUM SAMVIRKELAG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SVATSUM SAMVIRKELAG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SVATSUM SAMVIRKELAG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13 632 887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771 096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2 277 998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SVATSUM SAMVIRKELAG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Gardan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2657 Svatsum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22 90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joker.svatsum@ngbutikk.net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855 011 352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SVATSUM SAMVIRKELAG SA</a:t>
            </a:r>
          </a:p>
        </p:txBody>
      </p:sp>
    </p:spTree>
  </p:cSld>
  <p:clrMapOvr>
    <a:masterClrMapping xmlns:a="http://schemas.openxmlformats.org/drawingml/2006/main"/>
  </p:clrMapOvr>
</p:sld>
</file>