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3e632961dd45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470c88b9904f4d"/>
  </p:sldMasterIdLst>
  <p:sldIdLst>
    <p:sldId xmlns:r="http://schemas.openxmlformats.org/officeDocument/2006/relationships" id="256" r:id="Rd8d189cec8d44c6a"/>
    <p:sldId xmlns:r="http://schemas.openxmlformats.org/officeDocument/2006/relationships" id="257" r:id="R047a9e5cda5a471f"/>
    <p:sldId xmlns:r="http://schemas.openxmlformats.org/officeDocument/2006/relationships" id="258" r:id="Re2aaff0834b642e8"/>
    <p:sldId xmlns:r="http://schemas.openxmlformats.org/officeDocument/2006/relationships" id="259" r:id="R2f66b0ab6c91499d"/>
    <p:sldId xmlns:r="http://schemas.openxmlformats.org/officeDocument/2006/relationships" id="260" r:id="R1cb5d2a67759445d"/>
    <p:sldId xmlns:r="http://schemas.openxmlformats.org/officeDocument/2006/relationships" id="261" r:id="Rb139bb0c084a4701"/>
    <p:sldId xmlns:r="http://schemas.openxmlformats.org/officeDocument/2006/relationships" id="262" r:id="R012ce31a0df3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70c88b9904f4d" /><Relationship Type="http://schemas.openxmlformats.org/officeDocument/2006/relationships/slide" Target="/ppt/slides/slide1.xml" Id="Rd8d189cec8d44c6a" /><Relationship Type="http://schemas.openxmlformats.org/officeDocument/2006/relationships/slide" Target="/ppt/slides/slide2.xml" Id="R047a9e5cda5a471f" /><Relationship Type="http://schemas.openxmlformats.org/officeDocument/2006/relationships/slide" Target="/ppt/slides/slide3.xml" Id="Re2aaff0834b642e8" /><Relationship Type="http://schemas.openxmlformats.org/officeDocument/2006/relationships/slide" Target="/ppt/slides/slide4.xml" Id="R2f66b0ab6c91499d" /><Relationship Type="http://schemas.openxmlformats.org/officeDocument/2006/relationships/slide" Target="/ppt/slides/slide5.xml" Id="R1cb5d2a67759445d" /><Relationship Type="http://schemas.openxmlformats.org/officeDocument/2006/relationships/slide" Target="/ppt/slides/slide6.xml" Id="Rb139bb0c084a4701" /><Relationship Type="http://schemas.openxmlformats.org/officeDocument/2006/relationships/slide" Target="/ppt/slides/slide7.xml" Id="R012ce31a0df3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3429101b044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b9421b4364f6c" /><Relationship Type="http://schemas.openxmlformats.org/officeDocument/2006/relationships/theme" Target="/ppt/slideMasters/theme/theme1.xml" Id="R7a3e08f2e80046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5b9421b4364f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b5f0313cb4e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1f2098563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c04a80e73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bd317705a42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512b2b84e48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9394b95ba4c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b45928025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PAULSEN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PAULSEN &amp; SØNN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24 034 302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904 576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761 062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5 508 718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10 090 171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Grønningveien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4956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37150520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853 979 082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PAULSEN &amp; SØNN AS</a:t>
            </a:r>
          </a:p>
        </p:txBody>
      </p:sp>
    </p:spTree>
  </p:cSld>
  <p:clrMapOvr>
    <a:masterClrMapping xmlns:a="http://schemas.openxmlformats.org/drawingml/2006/main"/>
  </p:clrMapOvr>
</p:sld>
</file>