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8ac85ae4b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bef349cfb4a93"/>
  </p:sldMasterIdLst>
  <p:sldIdLst>
    <p:sldId xmlns:r="http://schemas.openxmlformats.org/officeDocument/2006/relationships" id="256" r:id="R9041744f4dad4e2f"/>
    <p:sldId xmlns:r="http://schemas.openxmlformats.org/officeDocument/2006/relationships" id="257" r:id="R8fbdbafd74e8443e"/>
    <p:sldId xmlns:r="http://schemas.openxmlformats.org/officeDocument/2006/relationships" id="258" r:id="R9c0f084db92d495b"/>
    <p:sldId xmlns:r="http://schemas.openxmlformats.org/officeDocument/2006/relationships" id="259" r:id="R49d2d4416d344ab7"/>
    <p:sldId xmlns:r="http://schemas.openxmlformats.org/officeDocument/2006/relationships" id="260" r:id="Refc5fe91725f420d"/>
    <p:sldId xmlns:r="http://schemas.openxmlformats.org/officeDocument/2006/relationships" id="261" r:id="Rb74d8c8c077f493d"/>
    <p:sldId xmlns:r="http://schemas.openxmlformats.org/officeDocument/2006/relationships" id="262" r:id="Rd943550e45e1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bef349cfb4a93" /><Relationship Type="http://schemas.openxmlformats.org/officeDocument/2006/relationships/slide" Target="/ppt/slides/slide1.xml" Id="R9041744f4dad4e2f" /><Relationship Type="http://schemas.openxmlformats.org/officeDocument/2006/relationships/slide" Target="/ppt/slides/slide2.xml" Id="R8fbdbafd74e8443e" /><Relationship Type="http://schemas.openxmlformats.org/officeDocument/2006/relationships/slide" Target="/ppt/slides/slide3.xml" Id="R9c0f084db92d495b" /><Relationship Type="http://schemas.openxmlformats.org/officeDocument/2006/relationships/slide" Target="/ppt/slides/slide4.xml" Id="R49d2d4416d344ab7" /><Relationship Type="http://schemas.openxmlformats.org/officeDocument/2006/relationships/slide" Target="/ppt/slides/slide5.xml" Id="Refc5fe91725f420d" /><Relationship Type="http://schemas.openxmlformats.org/officeDocument/2006/relationships/slide" Target="/ppt/slides/slide6.xml" Id="Rb74d8c8c077f493d" /><Relationship Type="http://schemas.openxmlformats.org/officeDocument/2006/relationships/slide" Target="/ppt/slides/slide7.xml" Id="Rd943550e45e1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74afc450f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1bfae9e24100" /><Relationship Type="http://schemas.openxmlformats.org/officeDocument/2006/relationships/theme" Target="/ppt/slideMasters/theme/theme1.xml" Id="Rd79829200dee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d1bfae9e2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b103a932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eef3e168d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6eb55e92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0e5ddb90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cc763b165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6cf31ed3c40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5771a358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57 749 497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GUNNAR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 LARS SIGVART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