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4f2a43b33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e6954e286471b"/>
  </p:sldMasterIdLst>
  <p:sldIdLst>
    <p:sldId xmlns:r="http://schemas.openxmlformats.org/officeDocument/2006/relationships" id="256" r:id="R3a9e97bcffd04c5c"/>
    <p:sldId xmlns:r="http://schemas.openxmlformats.org/officeDocument/2006/relationships" id="257" r:id="R133bd8899072480e"/>
    <p:sldId xmlns:r="http://schemas.openxmlformats.org/officeDocument/2006/relationships" id="258" r:id="R13c5b9e9dc0a404f"/>
    <p:sldId xmlns:r="http://schemas.openxmlformats.org/officeDocument/2006/relationships" id="259" r:id="Re8820bb7b15a4f34"/>
    <p:sldId xmlns:r="http://schemas.openxmlformats.org/officeDocument/2006/relationships" id="260" r:id="Rc942cf654b564745"/>
    <p:sldId xmlns:r="http://schemas.openxmlformats.org/officeDocument/2006/relationships" id="261" r:id="Rb2f13afedd50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e6954e286471b" /><Relationship Type="http://schemas.openxmlformats.org/officeDocument/2006/relationships/slide" Target="/ppt/slides/slide1.xml" Id="R3a9e97bcffd04c5c" /><Relationship Type="http://schemas.openxmlformats.org/officeDocument/2006/relationships/slide" Target="/ppt/slides/slide2.xml" Id="R133bd8899072480e" /><Relationship Type="http://schemas.openxmlformats.org/officeDocument/2006/relationships/slide" Target="/ppt/slides/slide3.xml" Id="R13c5b9e9dc0a404f" /><Relationship Type="http://schemas.openxmlformats.org/officeDocument/2006/relationships/slide" Target="/ppt/slides/slide4.xml" Id="Re8820bb7b15a4f34" /><Relationship Type="http://schemas.openxmlformats.org/officeDocument/2006/relationships/slide" Target="/ppt/slides/slide5.xml" Id="Rc942cf654b564745" /><Relationship Type="http://schemas.openxmlformats.org/officeDocument/2006/relationships/slide" Target="/ppt/slides/slide6.xml" Id="Rb2f13afedd50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862855ffb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e860f8b24899" /><Relationship Type="http://schemas.openxmlformats.org/officeDocument/2006/relationships/theme" Target="/ppt/slideMasters/theme/theme1.xml" Id="R9448ee09ff4d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5e860f8b2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e9b372b7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8c4633a5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45ff05b5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42d76f80c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a04fbd43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f3933c804f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KNOWLEDGE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Bergs vei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5089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852 386 622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KNOWLEDGE AS</a:t>
            </a:r>
          </a:p>
        </p:txBody>
      </p:sp>
    </p:spTree>
  </p:cSld>
  <p:clrMapOvr>
    <a:masterClrMapping xmlns:a="http://schemas.openxmlformats.org/drawingml/2006/main"/>
  </p:clrMapOvr>
</p:sld>
</file>