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7e4b18139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ab4e3e4b44dd7"/>
  </p:sldMasterIdLst>
  <p:sldIdLst>
    <p:sldId xmlns:r="http://schemas.openxmlformats.org/officeDocument/2006/relationships" id="256" r:id="R43368e2f26bb46d2"/>
    <p:sldId xmlns:r="http://schemas.openxmlformats.org/officeDocument/2006/relationships" id="257" r:id="R7d18f57e3406446b"/>
    <p:sldId xmlns:r="http://schemas.openxmlformats.org/officeDocument/2006/relationships" id="258" r:id="R65e98a62541247bb"/>
    <p:sldId xmlns:r="http://schemas.openxmlformats.org/officeDocument/2006/relationships" id="259" r:id="R4a3ded648a7f4446"/>
    <p:sldId xmlns:r="http://schemas.openxmlformats.org/officeDocument/2006/relationships" id="260" r:id="Rcca634fa13b143e5"/>
    <p:sldId xmlns:r="http://schemas.openxmlformats.org/officeDocument/2006/relationships" id="261" r:id="R78489f16c86f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ab4e3e4b44dd7" /><Relationship Type="http://schemas.openxmlformats.org/officeDocument/2006/relationships/slide" Target="/ppt/slides/slide1.xml" Id="R43368e2f26bb46d2" /><Relationship Type="http://schemas.openxmlformats.org/officeDocument/2006/relationships/slide" Target="/ppt/slides/slide2.xml" Id="R7d18f57e3406446b" /><Relationship Type="http://schemas.openxmlformats.org/officeDocument/2006/relationships/slide" Target="/ppt/slides/slide3.xml" Id="R65e98a62541247bb" /><Relationship Type="http://schemas.openxmlformats.org/officeDocument/2006/relationships/slide" Target="/ppt/slides/slide4.xml" Id="R4a3ded648a7f4446" /><Relationship Type="http://schemas.openxmlformats.org/officeDocument/2006/relationships/slide" Target="/ppt/slides/slide5.xml" Id="Rcca634fa13b143e5" /><Relationship Type="http://schemas.openxmlformats.org/officeDocument/2006/relationships/slide" Target="/ppt/slides/slide6.xml" Id="R78489f16c86f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a00f626da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bd05c87b42b5" /><Relationship Type="http://schemas.openxmlformats.org/officeDocument/2006/relationships/theme" Target="/ppt/slideMasters/theme/theme1.xml" Id="R7925d776462d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abd05c87b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06ba4d1a3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2a9ae767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2a053fb1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ad34cf6ef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195009db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81b82b710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