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8bcc027f9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592721cfe42ca"/>
  </p:sldMasterIdLst>
  <p:sldIdLst>
    <p:sldId xmlns:r="http://schemas.openxmlformats.org/officeDocument/2006/relationships" id="256" r:id="Rf540d713de954808"/>
    <p:sldId xmlns:r="http://schemas.openxmlformats.org/officeDocument/2006/relationships" id="257" r:id="R0d092dd942b74a39"/>
    <p:sldId xmlns:r="http://schemas.openxmlformats.org/officeDocument/2006/relationships" id="258" r:id="R0604b69f2d364344"/>
    <p:sldId xmlns:r="http://schemas.openxmlformats.org/officeDocument/2006/relationships" id="259" r:id="Rc61937bcea7f48a3"/>
    <p:sldId xmlns:r="http://schemas.openxmlformats.org/officeDocument/2006/relationships" id="260" r:id="R1f5304ab9f5e4b8d"/>
    <p:sldId xmlns:r="http://schemas.openxmlformats.org/officeDocument/2006/relationships" id="261" r:id="Rdbdeb089b8ac40c2"/>
    <p:sldId xmlns:r="http://schemas.openxmlformats.org/officeDocument/2006/relationships" id="262" r:id="R4ccf76d08437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592721cfe42ca" /><Relationship Type="http://schemas.openxmlformats.org/officeDocument/2006/relationships/slide" Target="/ppt/slides/slide1.xml" Id="Rf540d713de954808" /><Relationship Type="http://schemas.openxmlformats.org/officeDocument/2006/relationships/slide" Target="/ppt/slides/slide2.xml" Id="R0d092dd942b74a39" /><Relationship Type="http://schemas.openxmlformats.org/officeDocument/2006/relationships/slide" Target="/ppt/slides/slide3.xml" Id="R0604b69f2d364344" /><Relationship Type="http://schemas.openxmlformats.org/officeDocument/2006/relationships/slide" Target="/ppt/slides/slide4.xml" Id="Rc61937bcea7f48a3" /><Relationship Type="http://schemas.openxmlformats.org/officeDocument/2006/relationships/slide" Target="/ppt/slides/slide5.xml" Id="R1f5304ab9f5e4b8d" /><Relationship Type="http://schemas.openxmlformats.org/officeDocument/2006/relationships/slide" Target="/ppt/slides/slide6.xml" Id="Rdbdeb089b8ac40c2" /><Relationship Type="http://schemas.openxmlformats.org/officeDocument/2006/relationships/slide" Target="/ppt/slides/slide7.xml" Id="R4ccf76d08437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07b88471a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a969644240a7" /><Relationship Type="http://schemas.openxmlformats.org/officeDocument/2006/relationships/theme" Target="/ppt/slideMasters/theme/theme1.xml" Id="R668930a54c6f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fa9696442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f900d6f9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11be7e4fc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5b8e9376f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51dac56c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bc865656c49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99ec87ac5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d07ed605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ØKONOMI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5 267 289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jan.isnaes@akershusokonomi.no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ØKONOMI AS</a:t>
            </a:r>
          </a:p>
        </p:txBody>
      </p:sp>
    </p:spTree>
  </p:cSld>
  <p:clrMapOvr>
    <a:masterClrMapping xmlns:a="http://schemas.openxmlformats.org/drawingml/2006/main"/>
  </p:clrMapOvr>
</p:sld>
</file>