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6bcc3f237440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2b9ff4df0b4015"/>
  </p:sldMasterIdLst>
  <p:sldIdLst>
    <p:sldId xmlns:r="http://schemas.openxmlformats.org/officeDocument/2006/relationships" id="256" r:id="R8dc6dec9e65344d9"/>
    <p:sldId xmlns:r="http://schemas.openxmlformats.org/officeDocument/2006/relationships" id="257" r:id="Rf2e4c06d66514e55"/>
    <p:sldId xmlns:r="http://schemas.openxmlformats.org/officeDocument/2006/relationships" id="258" r:id="Rd4032b23dd09462b"/>
    <p:sldId xmlns:r="http://schemas.openxmlformats.org/officeDocument/2006/relationships" id="259" r:id="Rf7ed3d1293d6451f"/>
    <p:sldId xmlns:r="http://schemas.openxmlformats.org/officeDocument/2006/relationships" id="260" r:id="R7061975db17e4331"/>
    <p:sldId xmlns:r="http://schemas.openxmlformats.org/officeDocument/2006/relationships" id="261" r:id="R757588224e3e49f3"/>
    <p:sldId xmlns:r="http://schemas.openxmlformats.org/officeDocument/2006/relationships" id="262" r:id="R11c1c350b23141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2b9ff4df0b4015" /><Relationship Type="http://schemas.openxmlformats.org/officeDocument/2006/relationships/slide" Target="/ppt/slides/slide1.xml" Id="R8dc6dec9e65344d9" /><Relationship Type="http://schemas.openxmlformats.org/officeDocument/2006/relationships/slide" Target="/ppt/slides/slide2.xml" Id="Rf2e4c06d66514e55" /><Relationship Type="http://schemas.openxmlformats.org/officeDocument/2006/relationships/slide" Target="/ppt/slides/slide3.xml" Id="Rd4032b23dd09462b" /><Relationship Type="http://schemas.openxmlformats.org/officeDocument/2006/relationships/slide" Target="/ppt/slides/slide4.xml" Id="Rf7ed3d1293d6451f" /><Relationship Type="http://schemas.openxmlformats.org/officeDocument/2006/relationships/slide" Target="/ppt/slides/slide5.xml" Id="R7061975db17e4331" /><Relationship Type="http://schemas.openxmlformats.org/officeDocument/2006/relationships/slide" Target="/ppt/slides/slide6.xml" Id="R757588224e3e49f3" /><Relationship Type="http://schemas.openxmlformats.org/officeDocument/2006/relationships/slide" Target="/ppt/slides/slide7.xml" Id="R11c1c350b23141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0f2d3c55124c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e98e765a44c36" /><Relationship Type="http://schemas.openxmlformats.org/officeDocument/2006/relationships/theme" Target="/ppt/slideMasters/theme/theme1.xml" Id="R168cb0a30cb74b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ee98e765a44c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1d8f40b2042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365f6bccd4c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8685c821940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e98c4e53343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976ae44254c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c4cbd6df747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6dfc9d4164b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FRODE MINDE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MINDE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FRODE MINDE AS ble etablert [år] og holder til i Haukeland.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MINDE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MINDE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MINDE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177 236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391 797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MINDE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MINDE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MINDE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Langedalen 216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5268 Haukeland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24 28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851 176 772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FRODE MINDE AS</a:t>
            </a:r>
          </a:p>
        </p:txBody>
      </p:sp>
    </p:spTree>
  </p:cSld>
  <p:clrMapOvr>
    <a:masterClrMapping xmlns:a="http://schemas.openxmlformats.org/drawingml/2006/main"/>
  </p:clrMapOvr>
</p:sld>
</file>