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0eefe18f6c4d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cfd99b8a6e4846"/>
  </p:sldMasterIdLst>
  <p:sldIdLst>
    <p:sldId xmlns:r="http://schemas.openxmlformats.org/officeDocument/2006/relationships" id="256" r:id="Ra6f7352c3b234897"/>
    <p:sldId xmlns:r="http://schemas.openxmlformats.org/officeDocument/2006/relationships" id="257" r:id="Rda01ce1147bb4094"/>
    <p:sldId xmlns:r="http://schemas.openxmlformats.org/officeDocument/2006/relationships" id="258" r:id="R1620813e36504758"/>
    <p:sldId xmlns:r="http://schemas.openxmlformats.org/officeDocument/2006/relationships" id="259" r:id="R8f8f737ece344103"/>
    <p:sldId xmlns:r="http://schemas.openxmlformats.org/officeDocument/2006/relationships" id="260" r:id="Rce802540a8e64479"/>
    <p:sldId xmlns:r="http://schemas.openxmlformats.org/officeDocument/2006/relationships" id="261" r:id="R9634fbf079a74a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fd99b8a6e4846" /><Relationship Type="http://schemas.openxmlformats.org/officeDocument/2006/relationships/slide" Target="/ppt/slides/slide1.xml" Id="Ra6f7352c3b234897" /><Relationship Type="http://schemas.openxmlformats.org/officeDocument/2006/relationships/slide" Target="/ppt/slides/slide2.xml" Id="Rda01ce1147bb4094" /><Relationship Type="http://schemas.openxmlformats.org/officeDocument/2006/relationships/slide" Target="/ppt/slides/slide3.xml" Id="R1620813e36504758" /><Relationship Type="http://schemas.openxmlformats.org/officeDocument/2006/relationships/slide" Target="/ppt/slides/slide4.xml" Id="R8f8f737ece344103" /><Relationship Type="http://schemas.openxmlformats.org/officeDocument/2006/relationships/slide" Target="/ppt/slides/slide5.xml" Id="Rce802540a8e64479" /><Relationship Type="http://schemas.openxmlformats.org/officeDocument/2006/relationships/slide" Target="/ppt/slides/slide6.xml" Id="R9634fbf079a74a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2d1f76d9342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415240c2f485b" /><Relationship Type="http://schemas.openxmlformats.org/officeDocument/2006/relationships/theme" Target="/ppt/slideMasters/theme/theme1.xml" Id="R442856b51b81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7415240c2f48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c4c83cee9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0042f0b384f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0a27fcfea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bf174ebe446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483874538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3637ebe0448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ÅRNES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ÅRNES REVISJON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18 691 290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3 036 604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7 239 250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Sagbruksgata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850 249 652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