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027f8c58e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11454d3dd4a98"/>
  </p:sldMasterIdLst>
  <p:sldIdLst>
    <p:sldId xmlns:r="http://schemas.openxmlformats.org/officeDocument/2006/relationships" id="256" r:id="R94a33723335545aa"/>
    <p:sldId xmlns:r="http://schemas.openxmlformats.org/officeDocument/2006/relationships" id="257" r:id="R6c78a4a0d7fe419d"/>
    <p:sldId xmlns:r="http://schemas.openxmlformats.org/officeDocument/2006/relationships" id="258" r:id="R5d325db76e614988"/>
    <p:sldId xmlns:r="http://schemas.openxmlformats.org/officeDocument/2006/relationships" id="259" r:id="R413ee76c7dc446a5"/>
    <p:sldId xmlns:r="http://schemas.openxmlformats.org/officeDocument/2006/relationships" id="260" r:id="R326f1b66f923464c"/>
    <p:sldId xmlns:r="http://schemas.openxmlformats.org/officeDocument/2006/relationships" id="261" r:id="R25ead26df456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11454d3dd4a98" /><Relationship Type="http://schemas.openxmlformats.org/officeDocument/2006/relationships/slide" Target="/ppt/slides/slide1.xml" Id="R94a33723335545aa" /><Relationship Type="http://schemas.openxmlformats.org/officeDocument/2006/relationships/slide" Target="/ppt/slides/slide2.xml" Id="R6c78a4a0d7fe419d" /><Relationship Type="http://schemas.openxmlformats.org/officeDocument/2006/relationships/slide" Target="/ppt/slides/slide3.xml" Id="R5d325db76e614988" /><Relationship Type="http://schemas.openxmlformats.org/officeDocument/2006/relationships/slide" Target="/ppt/slides/slide4.xml" Id="R413ee76c7dc446a5" /><Relationship Type="http://schemas.openxmlformats.org/officeDocument/2006/relationships/slide" Target="/ppt/slides/slide5.xml" Id="R326f1b66f923464c" /><Relationship Type="http://schemas.openxmlformats.org/officeDocument/2006/relationships/slide" Target="/ppt/slides/slide6.xml" Id="R25ead26df456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64640acd8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9f622bae44695" /><Relationship Type="http://schemas.openxmlformats.org/officeDocument/2006/relationships/theme" Target="/ppt/slideMasters/theme/theme1.xml" Id="R6007aeb89083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9f622bae4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37345c08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7c5c4790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3f23e051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d489028f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a2f9707d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51d84e06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