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3388aad78342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621ea109744913"/>
  </p:sldMasterIdLst>
  <p:sldIdLst>
    <p:sldId xmlns:r="http://schemas.openxmlformats.org/officeDocument/2006/relationships" id="256" r:id="Rf5aa42ee896e4e2f"/>
    <p:sldId xmlns:r="http://schemas.openxmlformats.org/officeDocument/2006/relationships" id="257" r:id="R7ca4239341f149c1"/>
    <p:sldId xmlns:r="http://schemas.openxmlformats.org/officeDocument/2006/relationships" id="258" r:id="Ra660b49dbe174929"/>
    <p:sldId xmlns:r="http://schemas.openxmlformats.org/officeDocument/2006/relationships" id="259" r:id="Rf97f741227154bb3"/>
    <p:sldId xmlns:r="http://schemas.openxmlformats.org/officeDocument/2006/relationships" id="260" r:id="R2f18f34fa06c4c41"/>
    <p:sldId xmlns:r="http://schemas.openxmlformats.org/officeDocument/2006/relationships" id="261" r:id="Red6101ec13884a98"/>
    <p:sldId xmlns:r="http://schemas.openxmlformats.org/officeDocument/2006/relationships" id="262" r:id="Rc8fd922bf8504e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621ea109744913" /><Relationship Type="http://schemas.openxmlformats.org/officeDocument/2006/relationships/slide" Target="/ppt/slides/slide1.xml" Id="Rf5aa42ee896e4e2f" /><Relationship Type="http://schemas.openxmlformats.org/officeDocument/2006/relationships/slide" Target="/ppt/slides/slide2.xml" Id="R7ca4239341f149c1" /><Relationship Type="http://schemas.openxmlformats.org/officeDocument/2006/relationships/slide" Target="/ppt/slides/slide3.xml" Id="Ra660b49dbe174929" /><Relationship Type="http://schemas.openxmlformats.org/officeDocument/2006/relationships/slide" Target="/ppt/slides/slide4.xml" Id="Rf97f741227154bb3" /><Relationship Type="http://schemas.openxmlformats.org/officeDocument/2006/relationships/slide" Target="/ppt/slides/slide5.xml" Id="R2f18f34fa06c4c41" /><Relationship Type="http://schemas.openxmlformats.org/officeDocument/2006/relationships/slide" Target="/ppt/slides/slide6.xml" Id="Red6101ec13884a98" /><Relationship Type="http://schemas.openxmlformats.org/officeDocument/2006/relationships/slide" Target="/ppt/slides/slide7.xml" Id="Rc8fd922bf8504e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aa712539d042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8e54f74c34ec0" /><Relationship Type="http://schemas.openxmlformats.org/officeDocument/2006/relationships/theme" Target="/ppt/slideMasters/theme/theme1.xml" Id="R15401bfb0f8545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78e54f74c34e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0461d3fb948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b0cf766f140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9d520c0384e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e8a7945fd4e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86ac99bba47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7202e420d46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ee1823a8840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KINSARVIK FRUKTUTSALG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KINSARVIK FRUKTUTSALG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KINSARVIK FRUKTUTSALG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KINSARVIK FRUKTUTSALG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KINSARVIK FRUKTUTSALG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KINSARVIK FRUKTUTSALG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4 786 300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184 410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1 938 690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26 160 447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47 163 371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KINSARVIK FRUKTUTSALG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TORLEIF SANDVIK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KINSARVIK FRUKTUTSALG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Hardangervegen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55325558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kinsarvik.no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846 365 532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KINSARVIK FRUKTUTSALG AS</a:t>
            </a:r>
          </a:p>
        </p:txBody>
      </p:sp>
    </p:spTree>
  </p:cSld>
  <p:clrMapOvr>
    <a:masterClrMapping xmlns:a="http://schemas.openxmlformats.org/drawingml/2006/main"/>
  </p:clrMapOvr>
</p:sld>
</file>