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94f3781e6a4c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290f11ee5b4131"/>
  </p:sldMasterIdLst>
  <p:sldIdLst>
    <p:sldId xmlns:r="http://schemas.openxmlformats.org/officeDocument/2006/relationships" id="256" r:id="R5702de44e3664031"/>
    <p:sldId xmlns:r="http://schemas.openxmlformats.org/officeDocument/2006/relationships" id="257" r:id="R19d350f9740b4e6d"/>
    <p:sldId xmlns:r="http://schemas.openxmlformats.org/officeDocument/2006/relationships" id="258" r:id="R2cc93a6082b14448"/>
    <p:sldId xmlns:r="http://schemas.openxmlformats.org/officeDocument/2006/relationships" id="259" r:id="R244e5b0a26d94485"/>
    <p:sldId xmlns:r="http://schemas.openxmlformats.org/officeDocument/2006/relationships" id="260" r:id="R8d4287e7b4bc45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290f11ee5b4131" /><Relationship Type="http://schemas.openxmlformats.org/officeDocument/2006/relationships/slide" Target="/ppt/slides/slide1.xml" Id="R5702de44e3664031" /><Relationship Type="http://schemas.openxmlformats.org/officeDocument/2006/relationships/slide" Target="/ppt/slides/slide2.xml" Id="R19d350f9740b4e6d" /><Relationship Type="http://schemas.openxmlformats.org/officeDocument/2006/relationships/slide" Target="/ppt/slides/slide3.xml" Id="R2cc93a6082b14448" /><Relationship Type="http://schemas.openxmlformats.org/officeDocument/2006/relationships/slide" Target="/ppt/slides/slide4.xml" Id="R244e5b0a26d94485" /><Relationship Type="http://schemas.openxmlformats.org/officeDocument/2006/relationships/slide" Target="/ppt/slides/slide5.xml" Id="R8d4287e7b4bc45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194c007c954d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4247180124d45" /><Relationship Type="http://schemas.openxmlformats.org/officeDocument/2006/relationships/theme" Target="/ppt/slideMasters/theme/theme1.xml" Id="Rd54e5c92ee3346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64247180124d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e74e3ede24b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956975a8842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e864fc4f449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18a88e75644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bbf26bfdc46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GILDESKÅL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GILDESKÅL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GILDESKÅL KOMMUNE ble etablert [år] og holder til i Inndyr.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GILDESKÅL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GILDESKÅL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GILDESKÅL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Inndyr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8140 Inndyr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 76 06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postmottak@gildeskal.kommune.no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www.gildeskal.kommune.no/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845 901 422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GILDESKÅL KOMMUNE</a:t>
            </a:r>
          </a:p>
        </p:txBody>
      </p:sp>
    </p:spTree>
  </p:cSld>
  <p:clrMapOvr>
    <a:masterClrMapping xmlns:a="http://schemas.openxmlformats.org/drawingml/2006/main"/>
  </p:clrMapOvr>
</p:sld>
</file>