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17626e4a8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08226ec904f25"/>
  </p:sldMasterIdLst>
  <p:sldIdLst>
    <p:sldId xmlns:r="http://schemas.openxmlformats.org/officeDocument/2006/relationships" id="256" r:id="R6e1e30ea940c4c9b"/>
    <p:sldId xmlns:r="http://schemas.openxmlformats.org/officeDocument/2006/relationships" id="257" r:id="Rceaebfbebc43450d"/>
    <p:sldId xmlns:r="http://schemas.openxmlformats.org/officeDocument/2006/relationships" id="258" r:id="R8301ad9d45f144dc"/>
    <p:sldId xmlns:r="http://schemas.openxmlformats.org/officeDocument/2006/relationships" id="259" r:id="R6d0b6201c08a4746"/>
    <p:sldId xmlns:r="http://schemas.openxmlformats.org/officeDocument/2006/relationships" id="260" r:id="R5f40a3b35b064446"/>
    <p:sldId xmlns:r="http://schemas.openxmlformats.org/officeDocument/2006/relationships" id="261" r:id="R667dbd329751412d"/>
    <p:sldId xmlns:r="http://schemas.openxmlformats.org/officeDocument/2006/relationships" id="262" r:id="Rb69c2f5482a9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08226ec904f25" /><Relationship Type="http://schemas.openxmlformats.org/officeDocument/2006/relationships/slide" Target="/ppt/slides/slide1.xml" Id="R6e1e30ea940c4c9b" /><Relationship Type="http://schemas.openxmlformats.org/officeDocument/2006/relationships/slide" Target="/ppt/slides/slide2.xml" Id="Rceaebfbebc43450d" /><Relationship Type="http://schemas.openxmlformats.org/officeDocument/2006/relationships/slide" Target="/ppt/slides/slide3.xml" Id="R8301ad9d45f144dc" /><Relationship Type="http://schemas.openxmlformats.org/officeDocument/2006/relationships/slide" Target="/ppt/slides/slide4.xml" Id="R6d0b6201c08a4746" /><Relationship Type="http://schemas.openxmlformats.org/officeDocument/2006/relationships/slide" Target="/ppt/slides/slide5.xml" Id="R5f40a3b35b064446" /><Relationship Type="http://schemas.openxmlformats.org/officeDocument/2006/relationships/slide" Target="/ppt/slides/slide6.xml" Id="R667dbd329751412d" /><Relationship Type="http://schemas.openxmlformats.org/officeDocument/2006/relationships/slide" Target="/ppt/slides/slide7.xml" Id="Rb69c2f5482a9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fb173e520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085ae53948d8" /><Relationship Type="http://schemas.openxmlformats.org/officeDocument/2006/relationships/theme" Target="/ppt/slideMasters/theme/theme1.xml" Id="Re190c6f8dcd5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5085ae539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914ba50fc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f04a80240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b2a99d34b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82ec382e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9db0b8546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75ee2a35c40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0c58ae306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ELVERUM &amp; RENA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ELVERUM &amp; RENA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22 758 693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CHRISTIAN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ENDRE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MERETE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ANNE KARI LØFSTED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ANNE MARIE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elverum.rena@okoraad.no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844 396 082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