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262bda0b6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1275932024a43"/>
  </p:sldMasterIdLst>
  <p:sldIdLst>
    <p:sldId xmlns:r="http://schemas.openxmlformats.org/officeDocument/2006/relationships" id="256" r:id="R71df2e02c4e64562"/>
    <p:sldId xmlns:r="http://schemas.openxmlformats.org/officeDocument/2006/relationships" id="257" r:id="Rc0ff9afa6e3e4ba1"/>
    <p:sldId xmlns:r="http://schemas.openxmlformats.org/officeDocument/2006/relationships" id="258" r:id="R5f62a20746b84f3b"/>
    <p:sldId xmlns:r="http://schemas.openxmlformats.org/officeDocument/2006/relationships" id="259" r:id="R751d3c87274d4568"/>
    <p:sldId xmlns:r="http://schemas.openxmlformats.org/officeDocument/2006/relationships" id="260" r:id="R599459073d36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1275932024a43" /><Relationship Type="http://schemas.openxmlformats.org/officeDocument/2006/relationships/slide" Target="/ppt/slides/slide1.xml" Id="R71df2e02c4e64562" /><Relationship Type="http://schemas.openxmlformats.org/officeDocument/2006/relationships/slide" Target="/ppt/slides/slide2.xml" Id="Rc0ff9afa6e3e4ba1" /><Relationship Type="http://schemas.openxmlformats.org/officeDocument/2006/relationships/slide" Target="/ppt/slides/slide3.xml" Id="R5f62a20746b84f3b" /><Relationship Type="http://schemas.openxmlformats.org/officeDocument/2006/relationships/slide" Target="/ppt/slides/slide4.xml" Id="R751d3c87274d4568" /><Relationship Type="http://schemas.openxmlformats.org/officeDocument/2006/relationships/slide" Target="/ppt/slides/slide5.xml" Id="R599459073d36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6e83acb1a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d0971badd4e0c" /><Relationship Type="http://schemas.openxmlformats.org/officeDocument/2006/relationships/theme" Target="/ppt/slideMasters/theme/theme1.xml" Id="R5d59ae48edc0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d0971badd4e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5c47f7b9a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f5dfdcc46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e1eb5ec87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558fda7ef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1cf1dad1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LØRENSKOG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LØRENSKOG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LØRENSKOG KOMMUNE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LØRENSKOG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LØRENSKOG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LØRENSKOG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67934000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postmottak@lorenskog.kommune.no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www.lorenskog.kommune.no/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842 566 142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LØRENSKOG KOMMUNE</a:t>
            </a:r>
          </a:p>
        </p:txBody>
      </p:sp>
    </p:spTree>
  </p:cSld>
  <p:clrMapOvr>
    <a:masterClrMapping xmlns:a="http://schemas.openxmlformats.org/drawingml/2006/main"/>
  </p:clrMapOvr>
</p:sld>
</file>