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b6a23810841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7200551324301"/>
  </p:sldMasterIdLst>
  <p:sldIdLst>
    <p:sldId xmlns:r="http://schemas.openxmlformats.org/officeDocument/2006/relationships" id="256" r:id="R2702d1ac69984ba2"/>
    <p:sldId xmlns:r="http://schemas.openxmlformats.org/officeDocument/2006/relationships" id="257" r:id="R6ca71ea7165c4772"/>
    <p:sldId xmlns:r="http://schemas.openxmlformats.org/officeDocument/2006/relationships" id="258" r:id="Rfa4f6c76c2c74796"/>
    <p:sldId xmlns:r="http://schemas.openxmlformats.org/officeDocument/2006/relationships" id="259" r:id="Radc44a1c30984af4"/>
    <p:sldId xmlns:r="http://schemas.openxmlformats.org/officeDocument/2006/relationships" id="260" r:id="R4bad6631a7fe4bcd"/>
    <p:sldId xmlns:r="http://schemas.openxmlformats.org/officeDocument/2006/relationships" id="261" r:id="R74e6613f09884af7"/>
    <p:sldId xmlns:r="http://schemas.openxmlformats.org/officeDocument/2006/relationships" id="262" r:id="R7e64978fd296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7200551324301" /><Relationship Type="http://schemas.openxmlformats.org/officeDocument/2006/relationships/slide" Target="/ppt/slides/slide1.xml" Id="R2702d1ac69984ba2" /><Relationship Type="http://schemas.openxmlformats.org/officeDocument/2006/relationships/slide" Target="/ppt/slides/slide2.xml" Id="R6ca71ea7165c4772" /><Relationship Type="http://schemas.openxmlformats.org/officeDocument/2006/relationships/slide" Target="/ppt/slides/slide3.xml" Id="Rfa4f6c76c2c74796" /><Relationship Type="http://schemas.openxmlformats.org/officeDocument/2006/relationships/slide" Target="/ppt/slides/slide4.xml" Id="Radc44a1c30984af4" /><Relationship Type="http://schemas.openxmlformats.org/officeDocument/2006/relationships/slide" Target="/ppt/slides/slide5.xml" Id="R4bad6631a7fe4bcd" /><Relationship Type="http://schemas.openxmlformats.org/officeDocument/2006/relationships/slide" Target="/ppt/slides/slide6.xml" Id="R74e6613f09884af7" /><Relationship Type="http://schemas.openxmlformats.org/officeDocument/2006/relationships/slide" Target="/ppt/slides/slide7.xml" Id="R7e64978fd296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8e050409f45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ed2d863ad40d0" /><Relationship Type="http://schemas.openxmlformats.org/officeDocument/2006/relationships/theme" Target="/ppt/slideMasters/theme/theme1.xml" Id="R23a8f187ff93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ed2d863ad40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6c3e855cf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4dfbdfbdb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db5455290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a4a3c8e83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22115b745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36cde812340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23f49dd8842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VIOLINA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56 943 663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57 400 063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S.R.L.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842 533 252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