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95a0918ef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da45019b84b87"/>
  </p:sldMasterIdLst>
  <p:sldIdLst>
    <p:sldId xmlns:r="http://schemas.openxmlformats.org/officeDocument/2006/relationships" id="256" r:id="R0fb705090c8840c3"/>
    <p:sldId xmlns:r="http://schemas.openxmlformats.org/officeDocument/2006/relationships" id="257" r:id="R5013f7e95d1d497e"/>
    <p:sldId xmlns:r="http://schemas.openxmlformats.org/officeDocument/2006/relationships" id="258" r:id="R4dfeefa1988c4ebb"/>
    <p:sldId xmlns:r="http://schemas.openxmlformats.org/officeDocument/2006/relationships" id="259" r:id="R291262f75fa74ace"/>
    <p:sldId xmlns:r="http://schemas.openxmlformats.org/officeDocument/2006/relationships" id="260" r:id="R58cb268dfd6c46c2"/>
    <p:sldId xmlns:r="http://schemas.openxmlformats.org/officeDocument/2006/relationships" id="261" r:id="R5e9a0b40306a48dc"/>
    <p:sldId xmlns:r="http://schemas.openxmlformats.org/officeDocument/2006/relationships" id="262" r:id="R54b23b6f7c16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da45019b84b87" /><Relationship Type="http://schemas.openxmlformats.org/officeDocument/2006/relationships/slide" Target="/ppt/slides/slide1.xml" Id="R0fb705090c8840c3" /><Relationship Type="http://schemas.openxmlformats.org/officeDocument/2006/relationships/slide" Target="/ppt/slides/slide2.xml" Id="R5013f7e95d1d497e" /><Relationship Type="http://schemas.openxmlformats.org/officeDocument/2006/relationships/slide" Target="/ppt/slides/slide3.xml" Id="R4dfeefa1988c4ebb" /><Relationship Type="http://schemas.openxmlformats.org/officeDocument/2006/relationships/slide" Target="/ppt/slides/slide4.xml" Id="R291262f75fa74ace" /><Relationship Type="http://schemas.openxmlformats.org/officeDocument/2006/relationships/slide" Target="/ppt/slides/slide5.xml" Id="R58cb268dfd6c46c2" /><Relationship Type="http://schemas.openxmlformats.org/officeDocument/2006/relationships/slide" Target="/ppt/slides/slide6.xml" Id="R5e9a0b40306a48dc" /><Relationship Type="http://schemas.openxmlformats.org/officeDocument/2006/relationships/slide" Target="/ppt/slides/slide7.xml" Id="R54b23b6f7c16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a178bbf0a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5ab5d8b7047b0" /><Relationship Type="http://schemas.openxmlformats.org/officeDocument/2006/relationships/theme" Target="/ppt/slideMasters/theme/theme1.xml" Id="R370b03e8ac29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5ab5d8b70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09b0c3ff94d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bb8af557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3682fde7641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b06cb3ead4e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67ea01dc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eaf0c4851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0014db0f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INNVIK REKNESKAPSSERVICE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INNVIK REKNESKAPSSERVICE AS ble etablert [år] og holder til i Innvik.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5 820 608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3 064 382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AS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BJARNE HEGGDAL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OLAV VALAKER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NORDTEK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BRÆKHUS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HILDUR SÆTEN MYKLEBUST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Vagstadbygget, Fjordvegen 3357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6793 Innvik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66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post@iras.as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841 317 602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INNVIK REKNESKAPSSERVICE AS</a:t>
            </a:r>
          </a:p>
        </p:txBody>
      </p:sp>
    </p:spTree>
  </p:cSld>
  <p:clrMapOvr>
    <a:masterClrMapping xmlns:a="http://schemas.openxmlformats.org/drawingml/2006/main"/>
  </p:clrMapOvr>
</p:sld>
</file>