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8987b2cbe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263150bc84dcf"/>
  </p:sldMasterIdLst>
  <p:sldIdLst>
    <p:sldId xmlns:r="http://schemas.openxmlformats.org/officeDocument/2006/relationships" id="256" r:id="R5fed76ba20ba414f"/>
    <p:sldId xmlns:r="http://schemas.openxmlformats.org/officeDocument/2006/relationships" id="257" r:id="R5c400e0d07564352"/>
    <p:sldId xmlns:r="http://schemas.openxmlformats.org/officeDocument/2006/relationships" id="258" r:id="R7ec73073eb444e1d"/>
    <p:sldId xmlns:r="http://schemas.openxmlformats.org/officeDocument/2006/relationships" id="259" r:id="R87091d92acee416f"/>
    <p:sldId xmlns:r="http://schemas.openxmlformats.org/officeDocument/2006/relationships" id="260" r:id="Re5400331207a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263150bc84dcf" /><Relationship Type="http://schemas.openxmlformats.org/officeDocument/2006/relationships/slide" Target="/ppt/slides/slide1.xml" Id="R5fed76ba20ba414f" /><Relationship Type="http://schemas.openxmlformats.org/officeDocument/2006/relationships/slide" Target="/ppt/slides/slide2.xml" Id="R5c400e0d07564352" /><Relationship Type="http://schemas.openxmlformats.org/officeDocument/2006/relationships/slide" Target="/ppt/slides/slide3.xml" Id="R7ec73073eb444e1d" /><Relationship Type="http://schemas.openxmlformats.org/officeDocument/2006/relationships/slide" Target="/ppt/slides/slide4.xml" Id="R87091d92acee416f" /><Relationship Type="http://schemas.openxmlformats.org/officeDocument/2006/relationships/slide" Target="/ppt/slides/slide5.xml" Id="Re5400331207a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edc9bbbbc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ee079858439f" /><Relationship Type="http://schemas.openxmlformats.org/officeDocument/2006/relationships/theme" Target="/ppt/slideMasters/theme/theme1.xml" Id="R5d0b455fd770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cee079858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de901b9e6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b4a2fa74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1c020e6e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986a7f8d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773432004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KRISTIANSAND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KRISTIANSAND KOMMUNALE PENSJONSKASSE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10 71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post.pensjon@kristiansand.kommun.no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www.kkpensjon.no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840 046 672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