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171f9e4b644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139899c464f4a"/>
  </p:sldMasterIdLst>
  <p:sldIdLst>
    <p:sldId xmlns:r="http://schemas.openxmlformats.org/officeDocument/2006/relationships" id="256" r:id="R17825707cd25466d"/>
    <p:sldId xmlns:r="http://schemas.openxmlformats.org/officeDocument/2006/relationships" id="257" r:id="Rf89ba6c4bff24ad0"/>
    <p:sldId xmlns:r="http://schemas.openxmlformats.org/officeDocument/2006/relationships" id="258" r:id="R6e978192d1884dcc"/>
    <p:sldId xmlns:r="http://schemas.openxmlformats.org/officeDocument/2006/relationships" id="259" r:id="Rc6e541c3428f4eb0"/>
    <p:sldId xmlns:r="http://schemas.openxmlformats.org/officeDocument/2006/relationships" id="260" r:id="R298e65d402324f53"/>
    <p:sldId xmlns:r="http://schemas.openxmlformats.org/officeDocument/2006/relationships" id="261" r:id="R8fd140145c064d56"/>
    <p:sldId xmlns:r="http://schemas.openxmlformats.org/officeDocument/2006/relationships" id="262" r:id="R08e11bc8893e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139899c464f4a" /><Relationship Type="http://schemas.openxmlformats.org/officeDocument/2006/relationships/slide" Target="/ppt/slides/slide1.xml" Id="R17825707cd25466d" /><Relationship Type="http://schemas.openxmlformats.org/officeDocument/2006/relationships/slide" Target="/ppt/slides/slide2.xml" Id="Rf89ba6c4bff24ad0" /><Relationship Type="http://schemas.openxmlformats.org/officeDocument/2006/relationships/slide" Target="/ppt/slides/slide3.xml" Id="R6e978192d1884dcc" /><Relationship Type="http://schemas.openxmlformats.org/officeDocument/2006/relationships/slide" Target="/ppt/slides/slide4.xml" Id="Rc6e541c3428f4eb0" /><Relationship Type="http://schemas.openxmlformats.org/officeDocument/2006/relationships/slide" Target="/ppt/slides/slide5.xml" Id="R298e65d402324f53" /><Relationship Type="http://schemas.openxmlformats.org/officeDocument/2006/relationships/slide" Target="/ppt/slides/slide6.xml" Id="R8fd140145c064d56" /><Relationship Type="http://schemas.openxmlformats.org/officeDocument/2006/relationships/slide" Target="/ppt/slides/slide7.xml" Id="R08e11bc8893e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92d1b7216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19ab37a16409d" /><Relationship Type="http://schemas.openxmlformats.org/officeDocument/2006/relationships/theme" Target="/ppt/slideMasters/theme/theme1.xml" Id="R30906021cc0942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19ab37a16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754f369e6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ecbdff3fd4d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764a86212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0ec6489b449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55e4e290d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b9373b009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48691d97d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483 767 000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188 944 000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2 760 431 000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20 431 639 000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TYSNES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77C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