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dfa0e4678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9f68fca0e49d2"/>
  </p:sldMasterIdLst>
  <p:sldIdLst>
    <p:sldId xmlns:r="http://schemas.openxmlformats.org/officeDocument/2006/relationships" id="256" r:id="R3b7b23735e0440fe"/>
    <p:sldId xmlns:r="http://schemas.openxmlformats.org/officeDocument/2006/relationships" id="257" r:id="Re73737d04d114fb8"/>
    <p:sldId xmlns:r="http://schemas.openxmlformats.org/officeDocument/2006/relationships" id="258" r:id="R36c73f4c6e3549ab"/>
    <p:sldId xmlns:r="http://schemas.openxmlformats.org/officeDocument/2006/relationships" id="259" r:id="Rf71e0ac137a745c5"/>
    <p:sldId xmlns:r="http://schemas.openxmlformats.org/officeDocument/2006/relationships" id="260" r:id="R8f129ed6df254f0c"/>
    <p:sldId xmlns:r="http://schemas.openxmlformats.org/officeDocument/2006/relationships" id="261" r:id="Rba430e38f986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9f68fca0e49d2" /><Relationship Type="http://schemas.openxmlformats.org/officeDocument/2006/relationships/slide" Target="/ppt/slides/slide1.xml" Id="R3b7b23735e0440fe" /><Relationship Type="http://schemas.openxmlformats.org/officeDocument/2006/relationships/slide" Target="/ppt/slides/slide2.xml" Id="Re73737d04d114fb8" /><Relationship Type="http://schemas.openxmlformats.org/officeDocument/2006/relationships/slide" Target="/ppt/slides/slide3.xml" Id="R36c73f4c6e3549ab" /><Relationship Type="http://schemas.openxmlformats.org/officeDocument/2006/relationships/slide" Target="/ppt/slides/slide4.xml" Id="Rf71e0ac137a745c5" /><Relationship Type="http://schemas.openxmlformats.org/officeDocument/2006/relationships/slide" Target="/ppt/slides/slide5.xml" Id="R8f129ed6df254f0c" /><Relationship Type="http://schemas.openxmlformats.org/officeDocument/2006/relationships/slide" Target="/ppt/slides/slide6.xml" Id="Rba430e38f986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3658c764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9330774c4a81" /><Relationship Type="http://schemas.openxmlformats.org/officeDocument/2006/relationships/theme" Target="/ppt/slideMasters/theme/theme1.xml" Id="Rcfd3b85581b2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b9330774c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2c27b4046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ebee7419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b5ca1efaf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f72880ad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65ea5a9f3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9875832e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