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82cbc4d0404d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d070a31e14809"/>
  </p:sldMasterIdLst>
  <p:sldIdLst>
    <p:sldId xmlns:r="http://schemas.openxmlformats.org/officeDocument/2006/relationships" id="256" r:id="R1155970752b447a8"/>
    <p:sldId xmlns:r="http://schemas.openxmlformats.org/officeDocument/2006/relationships" id="257" r:id="Ra6d3fd7e631b4e26"/>
    <p:sldId xmlns:r="http://schemas.openxmlformats.org/officeDocument/2006/relationships" id="258" r:id="Rd8f4c467a0324559"/>
    <p:sldId xmlns:r="http://schemas.openxmlformats.org/officeDocument/2006/relationships" id="259" r:id="R0af66ca702334df6"/>
    <p:sldId xmlns:r="http://schemas.openxmlformats.org/officeDocument/2006/relationships" id="260" r:id="R44342eb7f70d4fab"/>
    <p:sldId xmlns:r="http://schemas.openxmlformats.org/officeDocument/2006/relationships" id="261" r:id="Re5d655015eed44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d070a31e14809" /><Relationship Type="http://schemas.openxmlformats.org/officeDocument/2006/relationships/slide" Target="/ppt/slides/slide1.xml" Id="R1155970752b447a8" /><Relationship Type="http://schemas.openxmlformats.org/officeDocument/2006/relationships/slide" Target="/ppt/slides/slide2.xml" Id="Ra6d3fd7e631b4e26" /><Relationship Type="http://schemas.openxmlformats.org/officeDocument/2006/relationships/slide" Target="/ppt/slides/slide3.xml" Id="Rd8f4c467a0324559" /><Relationship Type="http://schemas.openxmlformats.org/officeDocument/2006/relationships/slide" Target="/ppt/slides/slide4.xml" Id="R0af66ca702334df6" /><Relationship Type="http://schemas.openxmlformats.org/officeDocument/2006/relationships/slide" Target="/ppt/slides/slide5.xml" Id="R44342eb7f70d4fab" /><Relationship Type="http://schemas.openxmlformats.org/officeDocument/2006/relationships/slide" Target="/ppt/slides/slide6.xml" Id="Re5d655015eed44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64385569f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4964fa8bc4196" /><Relationship Type="http://schemas.openxmlformats.org/officeDocument/2006/relationships/theme" Target="/ppt/slideMasters/theme/theme1.xml" Id="R93ac9738a81440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4964fa8bc41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654d2eddc4d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d32660f32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2ab62f27649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5913d5a3741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6f03bed9d4a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cc48d4a0243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837 084 962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