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3e452fbac340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d177bfa47445a0"/>
  </p:sldMasterIdLst>
  <p:sldIdLst>
    <p:sldId xmlns:r="http://schemas.openxmlformats.org/officeDocument/2006/relationships" id="256" r:id="R9ef4bb8eb4224a19"/>
    <p:sldId xmlns:r="http://schemas.openxmlformats.org/officeDocument/2006/relationships" id="257" r:id="R0513f13b0a184f3a"/>
    <p:sldId xmlns:r="http://schemas.openxmlformats.org/officeDocument/2006/relationships" id="258" r:id="Rf6d289348c6d40b5"/>
    <p:sldId xmlns:r="http://schemas.openxmlformats.org/officeDocument/2006/relationships" id="259" r:id="Rf083cea6499f4c3f"/>
    <p:sldId xmlns:r="http://schemas.openxmlformats.org/officeDocument/2006/relationships" id="260" r:id="Rd403fb8a5aa541f5"/>
    <p:sldId xmlns:r="http://schemas.openxmlformats.org/officeDocument/2006/relationships" id="261" r:id="Rc27dbf54540a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177bfa47445a0" /><Relationship Type="http://schemas.openxmlformats.org/officeDocument/2006/relationships/slide" Target="/ppt/slides/slide1.xml" Id="R9ef4bb8eb4224a19" /><Relationship Type="http://schemas.openxmlformats.org/officeDocument/2006/relationships/slide" Target="/ppt/slides/slide2.xml" Id="R0513f13b0a184f3a" /><Relationship Type="http://schemas.openxmlformats.org/officeDocument/2006/relationships/slide" Target="/ppt/slides/slide3.xml" Id="Rf6d289348c6d40b5" /><Relationship Type="http://schemas.openxmlformats.org/officeDocument/2006/relationships/slide" Target="/ppt/slides/slide4.xml" Id="Rf083cea6499f4c3f" /><Relationship Type="http://schemas.openxmlformats.org/officeDocument/2006/relationships/slide" Target="/ppt/slides/slide5.xml" Id="Rd403fb8a5aa541f5" /><Relationship Type="http://schemas.openxmlformats.org/officeDocument/2006/relationships/slide" Target="/ppt/slides/slide6.xml" Id="Rc27dbf54540a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da0d892b4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cf333b4b74781" /><Relationship Type="http://schemas.openxmlformats.org/officeDocument/2006/relationships/theme" Target="/ppt/slideMasters/theme/theme1.xml" Id="R8680c4e9f5dd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cf333b4b747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1b8934cd2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d54d3d59a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da84c4cd8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735c9a5c34c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1e1ef42fb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ea8ff8a054c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 IGLAND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IGLAND INVEST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KROSSHØL IGLAND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Myråsen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836 765 702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 IGLAND INVEST AS</a:t>
            </a:r>
          </a:p>
        </p:txBody>
      </p:sp>
    </p:spTree>
  </p:cSld>
  <p:clrMapOvr>
    <a:masterClrMapping xmlns:a="http://schemas.openxmlformats.org/drawingml/2006/main"/>
  </p:clrMapOvr>
</p:sld>
</file>