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da7ba7b834846a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c26b454ef2d495f"/>
  </p:sldMasterIdLst>
  <p:sldIdLst>
    <p:sldId xmlns:r="http://schemas.openxmlformats.org/officeDocument/2006/relationships" id="256" r:id="R6cfe6e4ba7a64cc8"/>
    <p:sldId xmlns:r="http://schemas.openxmlformats.org/officeDocument/2006/relationships" id="257" r:id="R8ddfb40a58d74909"/>
    <p:sldId xmlns:r="http://schemas.openxmlformats.org/officeDocument/2006/relationships" id="258" r:id="R1a7cac1286964dc6"/>
    <p:sldId xmlns:r="http://schemas.openxmlformats.org/officeDocument/2006/relationships" id="259" r:id="R99626110b7074f7b"/>
    <p:sldId xmlns:r="http://schemas.openxmlformats.org/officeDocument/2006/relationships" id="260" r:id="Rbcf4487602634c34"/>
    <p:sldId xmlns:r="http://schemas.openxmlformats.org/officeDocument/2006/relationships" id="261" r:id="R6b4eae959a694946"/>
    <p:sldId xmlns:r="http://schemas.openxmlformats.org/officeDocument/2006/relationships" id="262" r:id="R1b5bdb0fbeb34f3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c26b454ef2d495f" /><Relationship Type="http://schemas.openxmlformats.org/officeDocument/2006/relationships/slide" Target="/ppt/slides/slide1.xml" Id="R6cfe6e4ba7a64cc8" /><Relationship Type="http://schemas.openxmlformats.org/officeDocument/2006/relationships/slide" Target="/ppt/slides/slide2.xml" Id="R8ddfb40a58d74909" /><Relationship Type="http://schemas.openxmlformats.org/officeDocument/2006/relationships/slide" Target="/ppt/slides/slide3.xml" Id="R1a7cac1286964dc6" /><Relationship Type="http://schemas.openxmlformats.org/officeDocument/2006/relationships/slide" Target="/ppt/slides/slide4.xml" Id="R99626110b7074f7b" /><Relationship Type="http://schemas.openxmlformats.org/officeDocument/2006/relationships/slide" Target="/ppt/slides/slide5.xml" Id="Rbcf4487602634c34" /><Relationship Type="http://schemas.openxmlformats.org/officeDocument/2006/relationships/slide" Target="/ppt/slides/slide6.xml" Id="R6b4eae959a694946" /><Relationship Type="http://schemas.openxmlformats.org/officeDocument/2006/relationships/slide" Target="/ppt/slides/slide7.xml" Id="R1b5bdb0fbeb34f3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28ad7eb562347d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fe58fad2d047bf" /><Relationship Type="http://schemas.openxmlformats.org/officeDocument/2006/relationships/theme" Target="/ppt/slideMasters/theme/theme1.xml" Id="R3f7dc148ad01483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1fe58fad2d047b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7c27069016455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3e7de80fd9441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080984afa34b8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c0982f6b7a472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e45d44d44e487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511a376a8f481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81a1a5d2144e6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NILSSENS SØNNER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NILSSENS SØNNER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NILSSENS SØNNER AS ble etablert [år] og holder til i Veavågen.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NILSSENS SØNNER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NILSSENS SØNNER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NILSSENS SØNNER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−111 540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−135 344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−1 355 557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257 376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NILSSENS SØNNER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NILS JAN NILSSEN  –  65,0 %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SYNNØVE NILSSEN TONNING  –  35,0 %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NILSSENS SØNNER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Vea Sjoarveg 105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4276 Veavågen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52824115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836 354 982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NILSSENS SØNNER AS</a:t>
            </a:r>
          </a:p>
        </p:txBody>
      </p:sp>
    </p:spTree>
  </p:cSld>
  <p:clrMapOvr>
    <a:masterClrMapping xmlns:a="http://schemas.openxmlformats.org/drawingml/2006/main"/>
  </p:clrMapOvr>
</p:sld>
</file>