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4b2f52ea5040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b4bc94594048e3"/>
  </p:sldMasterIdLst>
  <p:sldIdLst>
    <p:sldId xmlns:r="http://schemas.openxmlformats.org/officeDocument/2006/relationships" id="256" r:id="Rbd7b93b4e1fb4762"/>
    <p:sldId xmlns:r="http://schemas.openxmlformats.org/officeDocument/2006/relationships" id="257" r:id="R333d92c5d2d54982"/>
    <p:sldId xmlns:r="http://schemas.openxmlformats.org/officeDocument/2006/relationships" id="258" r:id="R35d46ba7b4564d30"/>
    <p:sldId xmlns:r="http://schemas.openxmlformats.org/officeDocument/2006/relationships" id="259" r:id="R52112c097fb1447a"/>
    <p:sldId xmlns:r="http://schemas.openxmlformats.org/officeDocument/2006/relationships" id="260" r:id="R4ae96fb699f44d81"/>
    <p:sldId xmlns:r="http://schemas.openxmlformats.org/officeDocument/2006/relationships" id="261" r:id="R0614cc392b174645"/>
    <p:sldId xmlns:r="http://schemas.openxmlformats.org/officeDocument/2006/relationships" id="262" r:id="R4e05cd5004474f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4bc94594048e3" /><Relationship Type="http://schemas.openxmlformats.org/officeDocument/2006/relationships/slide" Target="/ppt/slides/slide1.xml" Id="Rbd7b93b4e1fb4762" /><Relationship Type="http://schemas.openxmlformats.org/officeDocument/2006/relationships/slide" Target="/ppt/slides/slide2.xml" Id="R333d92c5d2d54982" /><Relationship Type="http://schemas.openxmlformats.org/officeDocument/2006/relationships/slide" Target="/ppt/slides/slide3.xml" Id="R35d46ba7b4564d30" /><Relationship Type="http://schemas.openxmlformats.org/officeDocument/2006/relationships/slide" Target="/ppt/slides/slide4.xml" Id="R52112c097fb1447a" /><Relationship Type="http://schemas.openxmlformats.org/officeDocument/2006/relationships/slide" Target="/ppt/slides/slide5.xml" Id="R4ae96fb699f44d81" /><Relationship Type="http://schemas.openxmlformats.org/officeDocument/2006/relationships/slide" Target="/ppt/slides/slide6.xml" Id="R0614cc392b174645" /><Relationship Type="http://schemas.openxmlformats.org/officeDocument/2006/relationships/slide" Target="/ppt/slides/slide7.xml" Id="R4e05cd5004474f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8e141d6d547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10ce5a4fe40c3" /><Relationship Type="http://schemas.openxmlformats.org/officeDocument/2006/relationships/theme" Target="/ppt/slideMasters/theme/theme1.xml" Id="Rb1c635e6080948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210ce5a4fe40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4f8e956f24f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be817f9b246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6eac1277841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0b60e0e714c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8b758277345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88dcf2c6243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dbafc27b640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VELOX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VELOX INVEST AS ble etablert [år] og holder til i Lye.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BJÅNES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Marikåpevegen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4347 Lye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836 268 792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