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60e6137a064a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5b9837512480e"/>
  </p:sldMasterIdLst>
  <p:sldIdLst>
    <p:sldId xmlns:r="http://schemas.openxmlformats.org/officeDocument/2006/relationships" id="256" r:id="R2be3c05753b34910"/>
    <p:sldId xmlns:r="http://schemas.openxmlformats.org/officeDocument/2006/relationships" id="257" r:id="R1bba7a1040b246f1"/>
    <p:sldId xmlns:r="http://schemas.openxmlformats.org/officeDocument/2006/relationships" id="258" r:id="R9d70c60849fb4658"/>
    <p:sldId xmlns:r="http://schemas.openxmlformats.org/officeDocument/2006/relationships" id="259" r:id="R9d71bf9bc15e46a4"/>
    <p:sldId xmlns:r="http://schemas.openxmlformats.org/officeDocument/2006/relationships" id="260" r:id="Rf7ef2ada104449b7"/>
    <p:sldId xmlns:r="http://schemas.openxmlformats.org/officeDocument/2006/relationships" id="261" r:id="R1d26b882063d4dca"/>
    <p:sldId xmlns:r="http://schemas.openxmlformats.org/officeDocument/2006/relationships" id="262" r:id="R069c5e951a554f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5b9837512480e" /><Relationship Type="http://schemas.openxmlformats.org/officeDocument/2006/relationships/slide" Target="/ppt/slides/slide1.xml" Id="R2be3c05753b34910" /><Relationship Type="http://schemas.openxmlformats.org/officeDocument/2006/relationships/slide" Target="/ppt/slides/slide2.xml" Id="R1bba7a1040b246f1" /><Relationship Type="http://schemas.openxmlformats.org/officeDocument/2006/relationships/slide" Target="/ppt/slides/slide3.xml" Id="R9d70c60849fb4658" /><Relationship Type="http://schemas.openxmlformats.org/officeDocument/2006/relationships/slide" Target="/ppt/slides/slide4.xml" Id="R9d71bf9bc15e46a4" /><Relationship Type="http://schemas.openxmlformats.org/officeDocument/2006/relationships/slide" Target="/ppt/slides/slide5.xml" Id="Rf7ef2ada104449b7" /><Relationship Type="http://schemas.openxmlformats.org/officeDocument/2006/relationships/slide" Target="/ppt/slides/slide6.xml" Id="R1d26b882063d4dca" /><Relationship Type="http://schemas.openxmlformats.org/officeDocument/2006/relationships/slide" Target="/ppt/slides/slide7.xml" Id="R069c5e951a554f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2906d2ec9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cc6c079fc4d5d" /><Relationship Type="http://schemas.openxmlformats.org/officeDocument/2006/relationships/theme" Target="/ppt/slideMasters/theme/theme1.xml" Id="R4ce3b1944f7a45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0cc6c079fc4d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01dfd243ae44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cc9c97873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32b425813f462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66d4cb20b4e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277152fd4a44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571746cd44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16175d5474d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SNEFONN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SNEFONN 2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344 022 108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344 028 358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BREIFONN 2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836 087 372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2 AS</a:t>
            </a:r>
          </a:p>
        </p:txBody>
      </p:sp>
    </p:spTree>
  </p:cSld>
  <p:clrMapOvr>
    <a:masterClrMapping xmlns:a="http://schemas.openxmlformats.org/drawingml/2006/main"/>
  </p:clrMapOvr>
</p:sld>
</file>