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24728cd3a41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11be12ce4848ea"/>
  </p:sldMasterIdLst>
  <p:sldIdLst>
    <p:sldId xmlns:r="http://schemas.openxmlformats.org/officeDocument/2006/relationships" id="256" r:id="Rc83840df98724d6d"/>
    <p:sldId xmlns:r="http://schemas.openxmlformats.org/officeDocument/2006/relationships" id="257" r:id="Reb912485b5c248dd"/>
    <p:sldId xmlns:r="http://schemas.openxmlformats.org/officeDocument/2006/relationships" id="258" r:id="R22b2c0c77b7f4627"/>
    <p:sldId xmlns:r="http://schemas.openxmlformats.org/officeDocument/2006/relationships" id="259" r:id="R400acfe26bea4e0a"/>
    <p:sldId xmlns:r="http://schemas.openxmlformats.org/officeDocument/2006/relationships" id="260" r:id="Rad7fd6c6b4e84a28"/>
    <p:sldId xmlns:r="http://schemas.openxmlformats.org/officeDocument/2006/relationships" id="261" r:id="R3d05e9db3a2c44f9"/>
    <p:sldId xmlns:r="http://schemas.openxmlformats.org/officeDocument/2006/relationships" id="262" r:id="Rc2ae7c66af5344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1be12ce4848ea" /><Relationship Type="http://schemas.openxmlformats.org/officeDocument/2006/relationships/slide" Target="/ppt/slides/slide1.xml" Id="Rc83840df98724d6d" /><Relationship Type="http://schemas.openxmlformats.org/officeDocument/2006/relationships/slide" Target="/ppt/slides/slide2.xml" Id="Reb912485b5c248dd" /><Relationship Type="http://schemas.openxmlformats.org/officeDocument/2006/relationships/slide" Target="/ppt/slides/slide3.xml" Id="R22b2c0c77b7f4627" /><Relationship Type="http://schemas.openxmlformats.org/officeDocument/2006/relationships/slide" Target="/ppt/slides/slide4.xml" Id="R400acfe26bea4e0a" /><Relationship Type="http://schemas.openxmlformats.org/officeDocument/2006/relationships/slide" Target="/ppt/slides/slide5.xml" Id="Rad7fd6c6b4e84a28" /><Relationship Type="http://schemas.openxmlformats.org/officeDocument/2006/relationships/slide" Target="/ppt/slides/slide6.xml" Id="R3d05e9db3a2c44f9" /><Relationship Type="http://schemas.openxmlformats.org/officeDocument/2006/relationships/slide" Target="/ppt/slides/slide7.xml" Id="Rc2ae7c66af5344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ebd50518947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d3d8e9f584f4d" /><Relationship Type="http://schemas.openxmlformats.org/officeDocument/2006/relationships/theme" Target="/ppt/slideMasters/theme/theme1.xml" Id="R85c928bee61c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d3d8e9f584f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1e12625ec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c65132e9c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83916b640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4870bad65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edcc928d4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54ccbbc5f4b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71957bc2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PENNY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606 120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ROSTAD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MAREAM GARDI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ENGH-JANSEN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Bernhard Rostad, Neuberggata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835 853 772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PENNY AS</a:t>
            </a:r>
          </a:p>
        </p:txBody>
      </p:sp>
    </p:spTree>
  </p:cSld>
  <p:clrMapOvr>
    <a:masterClrMapping xmlns:a="http://schemas.openxmlformats.org/drawingml/2006/main"/>
  </p:clrMapOvr>
</p:sld>
</file>