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87b7cc3824c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cd261c98047cc"/>
  </p:sldMasterIdLst>
  <p:sldIdLst>
    <p:sldId xmlns:r="http://schemas.openxmlformats.org/officeDocument/2006/relationships" id="256" r:id="R6c0c57ed6de54664"/>
    <p:sldId xmlns:r="http://schemas.openxmlformats.org/officeDocument/2006/relationships" id="257" r:id="R5309567ac7554dc0"/>
    <p:sldId xmlns:r="http://schemas.openxmlformats.org/officeDocument/2006/relationships" id="258" r:id="R7c2531639b7847a4"/>
    <p:sldId xmlns:r="http://schemas.openxmlformats.org/officeDocument/2006/relationships" id="259" r:id="R4ddd5728fd8142a6"/>
    <p:sldId xmlns:r="http://schemas.openxmlformats.org/officeDocument/2006/relationships" id="260" r:id="Rcfe54da4d81a4267"/>
    <p:sldId xmlns:r="http://schemas.openxmlformats.org/officeDocument/2006/relationships" id="261" r:id="R89a3acd9c2b34725"/>
    <p:sldId xmlns:r="http://schemas.openxmlformats.org/officeDocument/2006/relationships" id="262" r:id="R7149f3917297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cd261c98047cc" /><Relationship Type="http://schemas.openxmlformats.org/officeDocument/2006/relationships/slide" Target="/ppt/slides/slide1.xml" Id="R6c0c57ed6de54664" /><Relationship Type="http://schemas.openxmlformats.org/officeDocument/2006/relationships/slide" Target="/ppt/slides/slide2.xml" Id="R5309567ac7554dc0" /><Relationship Type="http://schemas.openxmlformats.org/officeDocument/2006/relationships/slide" Target="/ppt/slides/slide3.xml" Id="R7c2531639b7847a4" /><Relationship Type="http://schemas.openxmlformats.org/officeDocument/2006/relationships/slide" Target="/ppt/slides/slide4.xml" Id="R4ddd5728fd8142a6" /><Relationship Type="http://schemas.openxmlformats.org/officeDocument/2006/relationships/slide" Target="/ppt/slides/slide5.xml" Id="Rcfe54da4d81a4267" /><Relationship Type="http://schemas.openxmlformats.org/officeDocument/2006/relationships/slide" Target="/ppt/slides/slide6.xml" Id="R89a3acd9c2b34725" /><Relationship Type="http://schemas.openxmlformats.org/officeDocument/2006/relationships/slide" Target="/ppt/slides/slide7.xml" Id="R7149f3917297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532158126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6d3a4744546d2" /><Relationship Type="http://schemas.openxmlformats.org/officeDocument/2006/relationships/theme" Target="/ppt/slideMasters/theme/theme1.xml" Id="Refce68851ce9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6d3a4744546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ad4c23af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4808a830347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1c641adcf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7c15f7d73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68234883c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6937bae86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8bfd1389a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LCO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2 329 333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CHRISTIAN OTTER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66B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835 851 672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LCO HOLDING AS</a:t>
            </a:r>
          </a:p>
        </p:txBody>
      </p:sp>
    </p:spTree>
  </p:cSld>
  <p:clrMapOvr>
    <a:masterClrMapping xmlns:a="http://schemas.openxmlformats.org/drawingml/2006/main"/>
  </p:clrMapOvr>
</p:sld>
</file>