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b17711a82b4c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cf642601264c5a"/>
  </p:sldMasterIdLst>
  <p:sldIdLst>
    <p:sldId xmlns:r="http://schemas.openxmlformats.org/officeDocument/2006/relationships" id="256" r:id="Rc60ad981ff704aee"/>
    <p:sldId xmlns:r="http://schemas.openxmlformats.org/officeDocument/2006/relationships" id="257" r:id="Rcb4b67fef4604e05"/>
    <p:sldId xmlns:r="http://schemas.openxmlformats.org/officeDocument/2006/relationships" id="258" r:id="Rb030a6a17e99420a"/>
    <p:sldId xmlns:r="http://schemas.openxmlformats.org/officeDocument/2006/relationships" id="259" r:id="R86f16167f0084137"/>
    <p:sldId xmlns:r="http://schemas.openxmlformats.org/officeDocument/2006/relationships" id="260" r:id="R6717e299529f4e4b"/>
    <p:sldId xmlns:r="http://schemas.openxmlformats.org/officeDocument/2006/relationships" id="261" r:id="Rdcaa2ee8ac9b48b5"/>
    <p:sldId xmlns:r="http://schemas.openxmlformats.org/officeDocument/2006/relationships" id="262" r:id="Rf088928e002940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cf642601264c5a" /><Relationship Type="http://schemas.openxmlformats.org/officeDocument/2006/relationships/slide" Target="/ppt/slides/slide1.xml" Id="Rc60ad981ff704aee" /><Relationship Type="http://schemas.openxmlformats.org/officeDocument/2006/relationships/slide" Target="/ppt/slides/slide2.xml" Id="Rcb4b67fef4604e05" /><Relationship Type="http://schemas.openxmlformats.org/officeDocument/2006/relationships/slide" Target="/ppt/slides/slide3.xml" Id="Rb030a6a17e99420a" /><Relationship Type="http://schemas.openxmlformats.org/officeDocument/2006/relationships/slide" Target="/ppt/slides/slide4.xml" Id="R86f16167f0084137" /><Relationship Type="http://schemas.openxmlformats.org/officeDocument/2006/relationships/slide" Target="/ppt/slides/slide5.xml" Id="R6717e299529f4e4b" /><Relationship Type="http://schemas.openxmlformats.org/officeDocument/2006/relationships/slide" Target="/ppt/slides/slide6.xml" Id="Rdcaa2ee8ac9b48b5" /><Relationship Type="http://schemas.openxmlformats.org/officeDocument/2006/relationships/slide" Target="/ppt/slides/slide7.xml" Id="Rf088928e002940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69ef96646a48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642ec091f04a85" /><Relationship Type="http://schemas.openxmlformats.org/officeDocument/2006/relationships/theme" Target="/ppt/slideMasters/theme/theme1.xml" Id="Rc99e7507f4a741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642ec091f04a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cbe8edc13448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e0c7cab7264f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bc605554274b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b204540fcf4b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d0aaa6664646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7e2eb775cf4d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697083327749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OAG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OAG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OAG INVEST AS ble etablert [år] og holder til i Vinterbro.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OAG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OAG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OAG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511 205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OAG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ANDREAS GJØSUND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OAG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Kongeveien 150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1407 Vinterbro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835 806 782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OAG INVEST AS</a:t>
            </a:r>
          </a:p>
        </p:txBody>
      </p:sp>
    </p:spTree>
  </p:cSld>
  <p:clrMapOvr>
    <a:masterClrMapping xmlns:a="http://schemas.openxmlformats.org/drawingml/2006/main"/>
  </p:clrMapOvr>
</p:sld>
</file>