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31f950159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b3d6b06914765"/>
  </p:sldMasterIdLst>
  <p:sldIdLst>
    <p:sldId xmlns:r="http://schemas.openxmlformats.org/officeDocument/2006/relationships" id="256" r:id="Re5a2644635174d5c"/>
    <p:sldId xmlns:r="http://schemas.openxmlformats.org/officeDocument/2006/relationships" id="257" r:id="R7ae0a23945d24c58"/>
    <p:sldId xmlns:r="http://schemas.openxmlformats.org/officeDocument/2006/relationships" id="258" r:id="R1df9d07e3c444ec8"/>
    <p:sldId xmlns:r="http://schemas.openxmlformats.org/officeDocument/2006/relationships" id="259" r:id="R4ba4f78fd8314131"/>
    <p:sldId xmlns:r="http://schemas.openxmlformats.org/officeDocument/2006/relationships" id="260" r:id="R7de75d19a5c545d0"/>
    <p:sldId xmlns:r="http://schemas.openxmlformats.org/officeDocument/2006/relationships" id="261" r:id="Rc2e8a8680a0e4439"/>
    <p:sldId xmlns:r="http://schemas.openxmlformats.org/officeDocument/2006/relationships" id="262" r:id="R3db59f2c4cf8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b3d6b06914765" /><Relationship Type="http://schemas.openxmlformats.org/officeDocument/2006/relationships/slide" Target="/ppt/slides/slide1.xml" Id="Re5a2644635174d5c" /><Relationship Type="http://schemas.openxmlformats.org/officeDocument/2006/relationships/slide" Target="/ppt/slides/slide2.xml" Id="R7ae0a23945d24c58" /><Relationship Type="http://schemas.openxmlformats.org/officeDocument/2006/relationships/slide" Target="/ppt/slides/slide3.xml" Id="R1df9d07e3c444ec8" /><Relationship Type="http://schemas.openxmlformats.org/officeDocument/2006/relationships/slide" Target="/ppt/slides/slide4.xml" Id="R4ba4f78fd8314131" /><Relationship Type="http://schemas.openxmlformats.org/officeDocument/2006/relationships/slide" Target="/ppt/slides/slide5.xml" Id="R7de75d19a5c545d0" /><Relationship Type="http://schemas.openxmlformats.org/officeDocument/2006/relationships/slide" Target="/ppt/slides/slide6.xml" Id="Rc2e8a8680a0e4439" /><Relationship Type="http://schemas.openxmlformats.org/officeDocument/2006/relationships/slide" Target="/ppt/slides/slide7.xml" Id="R3db59f2c4cf8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937af9a24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80dde83a4034" /><Relationship Type="http://schemas.openxmlformats.org/officeDocument/2006/relationships/theme" Target="/ppt/slideMasters/theme/theme1.xml" Id="R5bcf624c3360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580dde83a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af68a40b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0a0a53e0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eefb7597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dbdd24b6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b0f9f798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90ddc770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dca07a39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