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bb3234c4180420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16837c75e594bfe"/>
  </p:sldMasterIdLst>
  <p:sldIdLst>
    <p:sldId xmlns:r="http://schemas.openxmlformats.org/officeDocument/2006/relationships" id="256" r:id="R8fa81375f62d458f"/>
    <p:sldId xmlns:r="http://schemas.openxmlformats.org/officeDocument/2006/relationships" id="257" r:id="R4deb7f81dd994097"/>
    <p:sldId xmlns:r="http://schemas.openxmlformats.org/officeDocument/2006/relationships" id="258" r:id="R0193ebbc17aa4abe"/>
    <p:sldId xmlns:r="http://schemas.openxmlformats.org/officeDocument/2006/relationships" id="259" r:id="Ra82f8d4dbe3a43b6"/>
    <p:sldId xmlns:r="http://schemas.openxmlformats.org/officeDocument/2006/relationships" id="260" r:id="R864fbea054814a4c"/>
    <p:sldId xmlns:r="http://schemas.openxmlformats.org/officeDocument/2006/relationships" id="261" r:id="R0f657f24ae5d4a4d"/>
    <p:sldId xmlns:r="http://schemas.openxmlformats.org/officeDocument/2006/relationships" id="262" r:id="R6128350d45d1479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16837c75e594bfe" /><Relationship Type="http://schemas.openxmlformats.org/officeDocument/2006/relationships/slide" Target="/ppt/slides/slide1.xml" Id="R8fa81375f62d458f" /><Relationship Type="http://schemas.openxmlformats.org/officeDocument/2006/relationships/slide" Target="/ppt/slides/slide2.xml" Id="R4deb7f81dd994097" /><Relationship Type="http://schemas.openxmlformats.org/officeDocument/2006/relationships/slide" Target="/ppt/slides/slide3.xml" Id="R0193ebbc17aa4abe" /><Relationship Type="http://schemas.openxmlformats.org/officeDocument/2006/relationships/slide" Target="/ppt/slides/slide4.xml" Id="Ra82f8d4dbe3a43b6" /><Relationship Type="http://schemas.openxmlformats.org/officeDocument/2006/relationships/slide" Target="/ppt/slides/slide5.xml" Id="R864fbea054814a4c" /><Relationship Type="http://schemas.openxmlformats.org/officeDocument/2006/relationships/slide" Target="/ppt/slides/slide6.xml" Id="R0f657f24ae5d4a4d" /><Relationship Type="http://schemas.openxmlformats.org/officeDocument/2006/relationships/slide" Target="/ppt/slides/slide7.xml" Id="R6128350d45d1479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4fc14bdc62f41b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678a717cb54793" /><Relationship Type="http://schemas.openxmlformats.org/officeDocument/2006/relationships/theme" Target="/ppt/slideMasters/theme/theme1.xml" Id="R83edfcf148a0404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9678a717cb5479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bbf91004f2446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0a95cb0c24461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f0abfbc45648d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2aee5e7e54486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69503920f14a9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d765c3ee16412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3b109a8f2c42a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HATHON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HATHON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HATHON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HATHON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HATHON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HATHON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−182 826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2 254 762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362 617 828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653 013 953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HATHON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HATHON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HATHON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Dronningens gate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0152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835 566 692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HATHON INVEST AS</a:t>
            </a:r>
          </a:p>
        </p:txBody>
      </p:sp>
    </p:spTree>
  </p:cSld>
  <p:clrMapOvr>
    <a:masterClrMapping xmlns:a="http://schemas.openxmlformats.org/drawingml/2006/main"/>
  </p:clrMapOvr>
</p:sld>
</file>