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173e3aece449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dafebf86b84b05"/>
  </p:sldMasterIdLst>
  <p:sldIdLst>
    <p:sldId xmlns:r="http://schemas.openxmlformats.org/officeDocument/2006/relationships" id="256" r:id="Rb0ac1d7a39b4400e"/>
    <p:sldId xmlns:r="http://schemas.openxmlformats.org/officeDocument/2006/relationships" id="257" r:id="Re17a277b156144fa"/>
    <p:sldId xmlns:r="http://schemas.openxmlformats.org/officeDocument/2006/relationships" id="258" r:id="Rde9d217104494c0b"/>
    <p:sldId xmlns:r="http://schemas.openxmlformats.org/officeDocument/2006/relationships" id="259" r:id="R3a54aca59c434244"/>
    <p:sldId xmlns:r="http://schemas.openxmlformats.org/officeDocument/2006/relationships" id="260" r:id="Ra6c7067e61814a1b"/>
    <p:sldId xmlns:r="http://schemas.openxmlformats.org/officeDocument/2006/relationships" id="261" r:id="R0f259ba5e15843b5"/>
    <p:sldId xmlns:r="http://schemas.openxmlformats.org/officeDocument/2006/relationships" id="262" r:id="R2a677f35eeaf4b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dafebf86b84b05" /><Relationship Type="http://schemas.openxmlformats.org/officeDocument/2006/relationships/slide" Target="/ppt/slides/slide1.xml" Id="Rb0ac1d7a39b4400e" /><Relationship Type="http://schemas.openxmlformats.org/officeDocument/2006/relationships/slide" Target="/ppt/slides/slide2.xml" Id="Re17a277b156144fa" /><Relationship Type="http://schemas.openxmlformats.org/officeDocument/2006/relationships/slide" Target="/ppt/slides/slide3.xml" Id="Rde9d217104494c0b" /><Relationship Type="http://schemas.openxmlformats.org/officeDocument/2006/relationships/slide" Target="/ppt/slides/slide4.xml" Id="R3a54aca59c434244" /><Relationship Type="http://schemas.openxmlformats.org/officeDocument/2006/relationships/slide" Target="/ppt/slides/slide5.xml" Id="Ra6c7067e61814a1b" /><Relationship Type="http://schemas.openxmlformats.org/officeDocument/2006/relationships/slide" Target="/ppt/slides/slide6.xml" Id="R0f259ba5e15843b5" /><Relationship Type="http://schemas.openxmlformats.org/officeDocument/2006/relationships/slide" Target="/ppt/slides/slide7.xml" Id="R2a677f35eeaf4b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ca1c8c728341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ff9457e564a4b" /><Relationship Type="http://schemas.openxmlformats.org/officeDocument/2006/relationships/theme" Target="/ppt/slideMasters/theme/theme1.xml" Id="Rb895aa3c488746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6ff9457e564a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143c29cdb46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4b43c55da4b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8353d16f741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e12e6e8b24a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4638130bf4a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512f1c14746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4838a5a174a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 INVEST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1 202 182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AASEN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ARNE AASEN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Flatene 79B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6814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835 566 552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INVEST AS</a:t>
            </a:r>
          </a:p>
        </p:txBody>
      </p:sp>
    </p:spTree>
  </p:cSld>
  <p:clrMapOvr>
    <a:masterClrMapping xmlns:a="http://schemas.openxmlformats.org/drawingml/2006/main"/>
  </p:clrMapOvr>
</p:sld>
</file>