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1545540132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c0c50cd764f0a"/>
  </p:sldMasterIdLst>
  <p:sldIdLst>
    <p:sldId xmlns:r="http://schemas.openxmlformats.org/officeDocument/2006/relationships" id="256" r:id="Rb89fcaab4afe413e"/>
    <p:sldId xmlns:r="http://schemas.openxmlformats.org/officeDocument/2006/relationships" id="257" r:id="R33753b6108aa441c"/>
    <p:sldId xmlns:r="http://schemas.openxmlformats.org/officeDocument/2006/relationships" id="258" r:id="Rd907f4dbb20d45a4"/>
    <p:sldId xmlns:r="http://schemas.openxmlformats.org/officeDocument/2006/relationships" id="259" r:id="R25822f234bb94f77"/>
    <p:sldId xmlns:r="http://schemas.openxmlformats.org/officeDocument/2006/relationships" id="260" r:id="Refaa2fda2c184bea"/>
    <p:sldId xmlns:r="http://schemas.openxmlformats.org/officeDocument/2006/relationships" id="261" r:id="R7df09c5513b14b2b"/>
    <p:sldId xmlns:r="http://schemas.openxmlformats.org/officeDocument/2006/relationships" id="262" r:id="Ra25ed440cbc1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c0c50cd764f0a" /><Relationship Type="http://schemas.openxmlformats.org/officeDocument/2006/relationships/slide" Target="/ppt/slides/slide1.xml" Id="Rb89fcaab4afe413e" /><Relationship Type="http://schemas.openxmlformats.org/officeDocument/2006/relationships/slide" Target="/ppt/slides/slide2.xml" Id="R33753b6108aa441c" /><Relationship Type="http://schemas.openxmlformats.org/officeDocument/2006/relationships/slide" Target="/ppt/slides/slide3.xml" Id="Rd907f4dbb20d45a4" /><Relationship Type="http://schemas.openxmlformats.org/officeDocument/2006/relationships/slide" Target="/ppt/slides/slide4.xml" Id="R25822f234bb94f77" /><Relationship Type="http://schemas.openxmlformats.org/officeDocument/2006/relationships/slide" Target="/ppt/slides/slide5.xml" Id="Refaa2fda2c184bea" /><Relationship Type="http://schemas.openxmlformats.org/officeDocument/2006/relationships/slide" Target="/ppt/slides/slide6.xml" Id="R7df09c5513b14b2b" /><Relationship Type="http://schemas.openxmlformats.org/officeDocument/2006/relationships/slide" Target="/ppt/slides/slide7.xml" Id="Ra25ed440cbc1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759aa63a4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59e11d7814ffb" /><Relationship Type="http://schemas.openxmlformats.org/officeDocument/2006/relationships/theme" Target="/ppt/slideMasters/theme/theme1.xml" Id="R105516be5b50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59e11d781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2f7d7ab72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19de7e190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5718a164b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47bd84b4b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eab9dcd594c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b0113a58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1181fcd0a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ØKONOMI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