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beb759fdd44f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4ad85f20534865"/>
  </p:sldMasterIdLst>
  <p:sldIdLst>
    <p:sldId xmlns:r="http://schemas.openxmlformats.org/officeDocument/2006/relationships" id="256" r:id="R745eba741897466f"/>
    <p:sldId xmlns:r="http://schemas.openxmlformats.org/officeDocument/2006/relationships" id="257" r:id="R13144aed3d164621"/>
    <p:sldId xmlns:r="http://schemas.openxmlformats.org/officeDocument/2006/relationships" id="258" r:id="R1c5be914439d4f62"/>
    <p:sldId xmlns:r="http://schemas.openxmlformats.org/officeDocument/2006/relationships" id="259" r:id="R915a509cdb1b462f"/>
    <p:sldId xmlns:r="http://schemas.openxmlformats.org/officeDocument/2006/relationships" id="260" r:id="R5ed5a27762b54fbc"/>
    <p:sldId xmlns:r="http://schemas.openxmlformats.org/officeDocument/2006/relationships" id="261" r:id="Rbd35308c279c42dc"/>
    <p:sldId xmlns:r="http://schemas.openxmlformats.org/officeDocument/2006/relationships" id="262" r:id="R53c741934fde4a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4ad85f20534865" /><Relationship Type="http://schemas.openxmlformats.org/officeDocument/2006/relationships/slide" Target="/ppt/slides/slide1.xml" Id="R745eba741897466f" /><Relationship Type="http://schemas.openxmlformats.org/officeDocument/2006/relationships/slide" Target="/ppt/slides/slide2.xml" Id="R13144aed3d164621" /><Relationship Type="http://schemas.openxmlformats.org/officeDocument/2006/relationships/slide" Target="/ppt/slides/slide3.xml" Id="R1c5be914439d4f62" /><Relationship Type="http://schemas.openxmlformats.org/officeDocument/2006/relationships/slide" Target="/ppt/slides/slide4.xml" Id="R915a509cdb1b462f" /><Relationship Type="http://schemas.openxmlformats.org/officeDocument/2006/relationships/slide" Target="/ppt/slides/slide5.xml" Id="R5ed5a27762b54fbc" /><Relationship Type="http://schemas.openxmlformats.org/officeDocument/2006/relationships/slide" Target="/ppt/slides/slide6.xml" Id="Rbd35308c279c42dc" /><Relationship Type="http://schemas.openxmlformats.org/officeDocument/2006/relationships/slide" Target="/ppt/slides/slide7.xml" Id="R53c741934fde4a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23704406db48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0247a25254e2c" /><Relationship Type="http://schemas.openxmlformats.org/officeDocument/2006/relationships/theme" Target="/ppt/slideMasters/theme/theme1.xml" Id="R0dda5bf1637044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30247a25254e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ddb5b10574d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80b33b8fe4e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928befb0b48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863e5a0294d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0c59f895c4b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628729eee14da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f890bb02447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 ØKONOMI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1 371 373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181 171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142 743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1 666 243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2 224 428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ENGERSEN INVEST AS  –  69,9 %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MM GRUPPEN AS  –  30,1 %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Sørumsgata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835 451 682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