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f418b0544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c5359653549a8"/>
  </p:sldMasterIdLst>
  <p:sldIdLst>
    <p:sldId xmlns:r="http://schemas.openxmlformats.org/officeDocument/2006/relationships" id="256" r:id="R140f51fae2a84eb1"/>
    <p:sldId xmlns:r="http://schemas.openxmlformats.org/officeDocument/2006/relationships" id="257" r:id="R9e0a22b9e3224f98"/>
    <p:sldId xmlns:r="http://schemas.openxmlformats.org/officeDocument/2006/relationships" id="258" r:id="R51cc09f1776f4b2b"/>
    <p:sldId xmlns:r="http://schemas.openxmlformats.org/officeDocument/2006/relationships" id="259" r:id="R7e06f1ee4a764c5e"/>
    <p:sldId xmlns:r="http://schemas.openxmlformats.org/officeDocument/2006/relationships" id="260" r:id="Rd83e1f3d8dd449f7"/>
    <p:sldId xmlns:r="http://schemas.openxmlformats.org/officeDocument/2006/relationships" id="261" r:id="R7acebbf80e2f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c5359653549a8" /><Relationship Type="http://schemas.openxmlformats.org/officeDocument/2006/relationships/slide" Target="/ppt/slides/slide1.xml" Id="R140f51fae2a84eb1" /><Relationship Type="http://schemas.openxmlformats.org/officeDocument/2006/relationships/slide" Target="/ppt/slides/slide2.xml" Id="R9e0a22b9e3224f98" /><Relationship Type="http://schemas.openxmlformats.org/officeDocument/2006/relationships/slide" Target="/ppt/slides/slide3.xml" Id="R51cc09f1776f4b2b" /><Relationship Type="http://schemas.openxmlformats.org/officeDocument/2006/relationships/slide" Target="/ppt/slides/slide4.xml" Id="R7e06f1ee4a764c5e" /><Relationship Type="http://schemas.openxmlformats.org/officeDocument/2006/relationships/slide" Target="/ppt/slides/slide5.xml" Id="Rd83e1f3d8dd449f7" /><Relationship Type="http://schemas.openxmlformats.org/officeDocument/2006/relationships/slide" Target="/ppt/slides/slide6.xml" Id="R7acebbf80e2f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c8dce91e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3e5d648404ec7" /><Relationship Type="http://schemas.openxmlformats.org/officeDocument/2006/relationships/theme" Target="/ppt/slideMasters/theme/theme1.xml" Id="R8dbc7bf5f371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3e5d64840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4ebd1086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c746ae99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56ad0459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2044cb7cf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324fc05a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9bd59959c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