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25a119705348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c184ca980c4520"/>
  </p:sldMasterIdLst>
  <p:sldIdLst>
    <p:sldId xmlns:r="http://schemas.openxmlformats.org/officeDocument/2006/relationships" id="256" r:id="R7b0d5ff2ce4e41f3"/>
    <p:sldId xmlns:r="http://schemas.openxmlformats.org/officeDocument/2006/relationships" id="257" r:id="R489737ccf1684811"/>
    <p:sldId xmlns:r="http://schemas.openxmlformats.org/officeDocument/2006/relationships" id="258" r:id="R9c5d436090dd4171"/>
    <p:sldId xmlns:r="http://schemas.openxmlformats.org/officeDocument/2006/relationships" id="259" r:id="R6740383807a24ab7"/>
    <p:sldId xmlns:r="http://schemas.openxmlformats.org/officeDocument/2006/relationships" id="260" r:id="Rae8d8eb235164023"/>
    <p:sldId xmlns:r="http://schemas.openxmlformats.org/officeDocument/2006/relationships" id="261" r:id="R2fc9317d7d2c4ab7"/>
    <p:sldId xmlns:r="http://schemas.openxmlformats.org/officeDocument/2006/relationships" id="262" r:id="Rfb86d599d09240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c184ca980c4520" /><Relationship Type="http://schemas.openxmlformats.org/officeDocument/2006/relationships/slide" Target="/ppt/slides/slide1.xml" Id="R7b0d5ff2ce4e41f3" /><Relationship Type="http://schemas.openxmlformats.org/officeDocument/2006/relationships/slide" Target="/ppt/slides/slide2.xml" Id="R489737ccf1684811" /><Relationship Type="http://schemas.openxmlformats.org/officeDocument/2006/relationships/slide" Target="/ppt/slides/slide3.xml" Id="R9c5d436090dd4171" /><Relationship Type="http://schemas.openxmlformats.org/officeDocument/2006/relationships/slide" Target="/ppt/slides/slide4.xml" Id="R6740383807a24ab7" /><Relationship Type="http://schemas.openxmlformats.org/officeDocument/2006/relationships/slide" Target="/ppt/slides/slide5.xml" Id="Rae8d8eb235164023" /><Relationship Type="http://schemas.openxmlformats.org/officeDocument/2006/relationships/slide" Target="/ppt/slides/slide6.xml" Id="R2fc9317d7d2c4ab7" /><Relationship Type="http://schemas.openxmlformats.org/officeDocument/2006/relationships/slide" Target="/ppt/slides/slide7.xml" Id="Rfb86d599d09240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17dc918e0c45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40e09dbfa4501" /><Relationship Type="http://schemas.openxmlformats.org/officeDocument/2006/relationships/theme" Target="/ppt/slideMasters/theme/theme1.xml" Id="R850e8a82882941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140e09dbfa45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d7ea4686549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6c5f8371944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37fd2b81144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958e4c79147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af17323ca4f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7b98d2e5041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5069bfa7c45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TENNEFOSS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TENNEFOSS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TENNEFOSS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TENNEFOSS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TENNEFOSS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TENNEFOSS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1 516 034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13 140 438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13 443 890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TENNEFOSS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TENNEFOSS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IRENE TENNEFOSS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TENNEFOSS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Oberst Rodes vei 40B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01 06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ptennefo@online.no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835 286 932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TENNEFOSS INVEST AS</a:t>
            </a:r>
          </a:p>
        </p:txBody>
      </p:sp>
    </p:spTree>
  </p:cSld>
  <p:clrMapOvr>
    <a:masterClrMapping xmlns:a="http://schemas.openxmlformats.org/drawingml/2006/main"/>
  </p:clrMapOvr>
</p:sld>
</file>