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7fe41f786b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7a44419bbc4d02"/>
  </p:sldMasterIdLst>
  <p:sldIdLst>
    <p:sldId xmlns:r="http://schemas.openxmlformats.org/officeDocument/2006/relationships" id="256" r:id="Rb3e7317e375d417a"/>
    <p:sldId xmlns:r="http://schemas.openxmlformats.org/officeDocument/2006/relationships" id="257" r:id="Rbd4b7d48d7d34f01"/>
    <p:sldId xmlns:r="http://schemas.openxmlformats.org/officeDocument/2006/relationships" id="258" r:id="R0b136185f742448c"/>
    <p:sldId xmlns:r="http://schemas.openxmlformats.org/officeDocument/2006/relationships" id="259" r:id="R3b6c6e70f9ee41e9"/>
    <p:sldId xmlns:r="http://schemas.openxmlformats.org/officeDocument/2006/relationships" id="260" r:id="Rd3a12b6ca91a4e6f"/>
    <p:sldId xmlns:r="http://schemas.openxmlformats.org/officeDocument/2006/relationships" id="261" r:id="Rfcfa4468bd80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a44419bbc4d02" /><Relationship Type="http://schemas.openxmlformats.org/officeDocument/2006/relationships/slide" Target="/ppt/slides/slide1.xml" Id="Rb3e7317e375d417a" /><Relationship Type="http://schemas.openxmlformats.org/officeDocument/2006/relationships/slide" Target="/ppt/slides/slide2.xml" Id="Rbd4b7d48d7d34f01" /><Relationship Type="http://schemas.openxmlformats.org/officeDocument/2006/relationships/slide" Target="/ppt/slides/slide3.xml" Id="R0b136185f742448c" /><Relationship Type="http://schemas.openxmlformats.org/officeDocument/2006/relationships/slide" Target="/ppt/slides/slide4.xml" Id="R3b6c6e70f9ee41e9" /><Relationship Type="http://schemas.openxmlformats.org/officeDocument/2006/relationships/slide" Target="/ppt/slides/slide5.xml" Id="Rd3a12b6ca91a4e6f" /><Relationship Type="http://schemas.openxmlformats.org/officeDocument/2006/relationships/slide" Target="/ppt/slides/slide6.xml" Id="Rfcfa4468bd80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7bd8bd8ca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074026ac84180" /><Relationship Type="http://schemas.openxmlformats.org/officeDocument/2006/relationships/theme" Target="/ppt/slideMasters/theme/theme1.xml" Id="R7ac57cf200bc43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074026ac8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703f184d4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1143b5407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a0c19d9de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8d611103c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c6b6c0b6145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e24843643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TENNEFOSS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01 06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ptennefo@online.no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835 286 932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TENNEFOSS INVEST AS</a:t>
            </a:r>
          </a:p>
        </p:txBody>
      </p:sp>
    </p:spTree>
  </p:cSld>
  <p:clrMapOvr>
    <a:masterClrMapping xmlns:a="http://schemas.openxmlformats.org/drawingml/2006/main"/>
  </p:clrMapOvr>
</p:sld>
</file>