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eac498c81b41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df69f9a9c4044"/>
  </p:sldMasterIdLst>
  <p:sldIdLst>
    <p:sldId xmlns:r="http://schemas.openxmlformats.org/officeDocument/2006/relationships" id="256" r:id="Rea3fe9b9f011440a"/>
    <p:sldId xmlns:r="http://schemas.openxmlformats.org/officeDocument/2006/relationships" id="257" r:id="Re74ecc2cac1a4cae"/>
    <p:sldId xmlns:r="http://schemas.openxmlformats.org/officeDocument/2006/relationships" id="258" r:id="Rbca8dca6a4af4589"/>
    <p:sldId xmlns:r="http://schemas.openxmlformats.org/officeDocument/2006/relationships" id="259" r:id="Rb5aad9d897754370"/>
    <p:sldId xmlns:r="http://schemas.openxmlformats.org/officeDocument/2006/relationships" id="260" r:id="R8cb39597b630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df69f9a9c4044" /><Relationship Type="http://schemas.openxmlformats.org/officeDocument/2006/relationships/slide" Target="/ppt/slides/slide1.xml" Id="Rea3fe9b9f011440a" /><Relationship Type="http://schemas.openxmlformats.org/officeDocument/2006/relationships/slide" Target="/ppt/slides/slide2.xml" Id="Re74ecc2cac1a4cae" /><Relationship Type="http://schemas.openxmlformats.org/officeDocument/2006/relationships/slide" Target="/ppt/slides/slide3.xml" Id="Rbca8dca6a4af4589" /><Relationship Type="http://schemas.openxmlformats.org/officeDocument/2006/relationships/slide" Target="/ppt/slides/slide4.xml" Id="Rb5aad9d897754370" /><Relationship Type="http://schemas.openxmlformats.org/officeDocument/2006/relationships/slide" Target="/ppt/slides/slide5.xml" Id="R8cb39597b630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5cb329290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9228c658d47fe" /><Relationship Type="http://schemas.openxmlformats.org/officeDocument/2006/relationships/theme" Target="/ppt/slideMasters/theme/theme1.xml" Id="R662f05ae79f94e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29228c658d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566a6fac3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3246ad4d2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9d3018d14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e68f9b3cb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aa9ac2359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MEHMED HOTEL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MEHMED HOTEL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Sagdalsveien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835 204 162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