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e0e9018a3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311cae2c44962"/>
  </p:sldMasterIdLst>
  <p:sldIdLst>
    <p:sldId xmlns:r="http://schemas.openxmlformats.org/officeDocument/2006/relationships" id="256" r:id="R63648f406cb846f3"/>
    <p:sldId xmlns:r="http://schemas.openxmlformats.org/officeDocument/2006/relationships" id="257" r:id="R392d2eb53e084f2b"/>
    <p:sldId xmlns:r="http://schemas.openxmlformats.org/officeDocument/2006/relationships" id="258" r:id="R3fa0c1ac3ca8477b"/>
    <p:sldId xmlns:r="http://schemas.openxmlformats.org/officeDocument/2006/relationships" id="259" r:id="R69b9aa01f6c44769"/>
    <p:sldId xmlns:r="http://schemas.openxmlformats.org/officeDocument/2006/relationships" id="260" r:id="Rc9ce23b6be0b493b"/>
    <p:sldId xmlns:r="http://schemas.openxmlformats.org/officeDocument/2006/relationships" id="261" r:id="R817ab3d506fd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311cae2c44962" /><Relationship Type="http://schemas.openxmlformats.org/officeDocument/2006/relationships/slide" Target="/ppt/slides/slide1.xml" Id="R63648f406cb846f3" /><Relationship Type="http://schemas.openxmlformats.org/officeDocument/2006/relationships/slide" Target="/ppt/slides/slide2.xml" Id="R392d2eb53e084f2b" /><Relationship Type="http://schemas.openxmlformats.org/officeDocument/2006/relationships/slide" Target="/ppt/slides/slide3.xml" Id="R3fa0c1ac3ca8477b" /><Relationship Type="http://schemas.openxmlformats.org/officeDocument/2006/relationships/slide" Target="/ppt/slides/slide4.xml" Id="R69b9aa01f6c44769" /><Relationship Type="http://schemas.openxmlformats.org/officeDocument/2006/relationships/slide" Target="/ppt/slides/slide5.xml" Id="Rc9ce23b6be0b493b" /><Relationship Type="http://schemas.openxmlformats.org/officeDocument/2006/relationships/slide" Target="/ppt/slides/slide6.xml" Id="R817ab3d506fd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582942021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235bd39a14a08" /><Relationship Type="http://schemas.openxmlformats.org/officeDocument/2006/relationships/theme" Target="/ppt/slideMasters/theme/theme1.xml" Id="Rdaaa5170a1e4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235bd39a1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ac02a9685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1dcad123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ef56d9b1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159ee73c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3f65dbe5e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dd820eac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MEHMED HOTEL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Sagdalsveien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835 204 162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