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56a2c3194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8316910464a93"/>
  </p:sldMasterIdLst>
  <p:sldIdLst>
    <p:sldId xmlns:r="http://schemas.openxmlformats.org/officeDocument/2006/relationships" id="256" r:id="Rb19268d1eabd4528"/>
    <p:sldId xmlns:r="http://schemas.openxmlformats.org/officeDocument/2006/relationships" id="257" r:id="R00f86037ebe24fb4"/>
    <p:sldId xmlns:r="http://schemas.openxmlformats.org/officeDocument/2006/relationships" id="258" r:id="R75d408a8b0e942b9"/>
    <p:sldId xmlns:r="http://schemas.openxmlformats.org/officeDocument/2006/relationships" id="259" r:id="R8527237033334332"/>
    <p:sldId xmlns:r="http://schemas.openxmlformats.org/officeDocument/2006/relationships" id="260" r:id="Rf7a8bc727949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8316910464a93" /><Relationship Type="http://schemas.openxmlformats.org/officeDocument/2006/relationships/slide" Target="/ppt/slides/slide1.xml" Id="Rb19268d1eabd4528" /><Relationship Type="http://schemas.openxmlformats.org/officeDocument/2006/relationships/slide" Target="/ppt/slides/slide2.xml" Id="R00f86037ebe24fb4" /><Relationship Type="http://schemas.openxmlformats.org/officeDocument/2006/relationships/slide" Target="/ppt/slides/slide3.xml" Id="R75d408a8b0e942b9" /><Relationship Type="http://schemas.openxmlformats.org/officeDocument/2006/relationships/slide" Target="/ppt/slides/slide4.xml" Id="R8527237033334332" /><Relationship Type="http://schemas.openxmlformats.org/officeDocument/2006/relationships/slide" Target="/ppt/slides/slide5.xml" Id="Rf7a8bc727949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788815c9b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b6ec97164db4" /><Relationship Type="http://schemas.openxmlformats.org/officeDocument/2006/relationships/theme" Target="/ppt/slideMasters/theme/theme1.xml" Id="R4a243c1d89ce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6b6ec9716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87fc724e48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668482774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7dd237f23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06d73c2c4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9757f215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