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0f8aba45534c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ba608317c44af1"/>
  </p:sldMasterIdLst>
  <p:sldIdLst>
    <p:sldId xmlns:r="http://schemas.openxmlformats.org/officeDocument/2006/relationships" id="256" r:id="R0a6167d3776c4929"/>
    <p:sldId xmlns:r="http://schemas.openxmlformats.org/officeDocument/2006/relationships" id="257" r:id="Rb28b858062694b7b"/>
    <p:sldId xmlns:r="http://schemas.openxmlformats.org/officeDocument/2006/relationships" id="258" r:id="Rb0311d3e0b9348a8"/>
    <p:sldId xmlns:r="http://schemas.openxmlformats.org/officeDocument/2006/relationships" id="259" r:id="R408a503a13c9449a"/>
    <p:sldId xmlns:r="http://schemas.openxmlformats.org/officeDocument/2006/relationships" id="260" r:id="Rc1deffbfa993486b"/>
    <p:sldId xmlns:r="http://schemas.openxmlformats.org/officeDocument/2006/relationships" id="261" r:id="Rd8ea1567755247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ba608317c44af1" /><Relationship Type="http://schemas.openxmlformats.org/officeDocument/2006/relationships/slide" Target="/ppt/slides/slide1.xml" Id="R0a6167d3776c4929" /><Relationship Type="http://schemas.openxmlformats.org/officeDocument/2006/relationships/slide" Target="/ppt/slides/slide2.xml" Id="Rb28b858062694b7b" /><Relationship Type="http://schemas.openxmlformats.org/officeDocument/2006/relationships/slide" Target="/ppt/slides/slide3.xml" Id="Rb0311d3e0b9348a8" /><Relationship Type="http://schemas.openxmlformats.org/officeDocument/2006/relationships/slide" Target="/ppt/slides/slide4.xml" Id="R408a503a13c9449a" /><Relationship Type="http://schemas.openxmlformats.org/officeDocument/2006/relationships/slide" Target="/ppt/slides/slide5.xml" Id="Rc1deffbfa993486b" /><Relationship Type="http://schemas.openxmlformats.org/officeDocument/2006/relationships/slide" Target="/ppt/slides/slide6.xml" Id="Rd8ea1567755247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47e377408d46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74bdb3f974762" /><Relationship Type="http://schemas.openxmlformats.org/officeDocument/2006/relationships/theme" Target="/ppt/slideMasters/theme/theme1.xml" Id="R4de13f934c4945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174bdb3f9747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f02a7e05b49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6d3576e534d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dbe60268e41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485b620f545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19647a8cb42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1d54eaa6f4a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TELL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96 00 55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post@tellnorge.no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tellnorge.no/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834 836 912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TELL NORGE AS</a:t>
            </a:r>
          </a:p>
        </p:txBody>
      </p:sp>
    </p:spTree>
  </p:cSld>
  <p:clrMapOvr>
    <a:masterClrMapping xmlns:a="http://schemas.openxmlformats.org/drawingml/2006/main"/>
  </p:clrMapOvr>
</p:sld>
</file>