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17b6f8bf3c48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efefaa38454c33"/>
  </p:sldMasterIdLst>
  <p:sldIdLst>
    <p:sldId xmlns:r="http://schemas.openxmlformats.org/officeDocument/2006/relationships" id="256" r:id="R8e1b918ac96248de"/>
    <p:sldId xmlns:r="http://schemas.openxmlformats.org/officeDocument/2006/relationships" id="257" r:id="R6848ae091b824452"/>
    <p:sldId xmlns:r="http://schemas.openxmlformats.org/officeDocument/2006/relationships" id="258" r:id="R0e93f6debaca41bb"/>
    <p:sldId xmlns:r="http://schemas.openxmlformats.org/officeDocument/2006/relationships" id="259" r:id="Rc8d07597864942bb"/>
    <p:sldId xmlns:r="http://schemas.openxmlformats.org/officeDocument/2006/relationships" id="260" r:id="R717b4b8ca4cd4e0e"/>
    <p:sldId xmlns:r="http://schemas.openxmlformats.org/officeDocument/2006/relationships" id="261" r:id="R31a0d6d5a19040a9"/>
    <p:sldId xmlns:r="http://schemas.openxmlformats.org/officeDocument/2006/relationships" id="262" r:id="Rb3281641ab1b4a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fefaa38454c33" /><Relationship Type="http://schemas.openxmlformats.org/officeDocument/2006/relationships/slide" Target="/ppt/slides/slide1.xml" Id="R8e1b918ac96248de" /><Relationship Type="http://schemas.openxmlformats.org/officeDocument/2006/relationships/slide" Target="/ppt/slides/slide2.xml" Id="R6848ae091b824452" /><Relationship Type="http://schemas.openxmlformats.org/officeDocument/2006/relationships/slide" Target="/ppt/slides/slide3.xml" Id="R0e93f6debaca41bb" /><Relationship Type="http://schemas.openxmlformats.org/officeDocument/2006/relationships/slide" Target="/ppt/slides/slide4.xml" Id="Rc8d07597864942bb" /><Relationship Type="http://schemas.openxmlformats.org/officeDocument/2006/relationships/slide" Target="/ppt/slides/slide5.xml" Id="R717b4b8ca4cd4e0e" /><Relationship Type="http://schemas.openxmlformats.org/officeDocument/2006/relationships/slide" Target="/ppt/slides/slide6.xml" Id="R31a0d6d5a19040a9" /><Relationship Type="http://schemas.openxmlformats.org/officeDocument/2006/relationships/slide" Target="/ppt/slides/slide7.xml" Id="Rb3281641ab1b4a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0283665be643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85b3d529a4612" /><Relationship Type="http://schemas.openxmlformats.org/officeDocument/2006/relationships/theme" Target="/ppt/slideMasters/theme/theme1.xml" Id="Rb237fd72a8b84d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a85b3d529a46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2736a8abd42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0585f3bff40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68509711c4f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f3de09fd645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e649c8e4540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bdc3e3c2d47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3e2a6a08347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RØRKOMPETANSE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RØRKOMPETANSE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RØRKOMPETANSE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RØRKOMPETANSE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RØRKOMPETANSE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RØRKOMPETANSE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RØRKOMPETANSE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THON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RØRKOMPETANSE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834 792 192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RØRKOMPETANSE AS</a:t>
            </a:r>
          </a:p>
        </p:txBody>
      </p:sp>
    </p:spTree>
  </p:cSld>
  <p:clrMapOvr>
    <a:masterClrMapping xmlns:a="http://schemas.openxmlformats.org/drawingml/2006/main"/>
  </p:clrMapOvr>
</p:sld>
</file>