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3c30e19691141b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1d2ee48e9084099"/>
  </p:sldMasterIdLst>
  <p:sldIdLst>
    <p:sldId xmlns:r="http://schemas.openxmlformats.org/officeDocument/2006/relationships" id="256" r:id="Rc5452d2c069d4176"/>
    <p:sldId xmlns:r="http://schemas.openxmlformats.org/officeDocument/2006/relationships" id="257" r:id="R52e4c520625142da"/>
    <p:sldId xmlns:r="http://schemas.openxmlformats.org/officeDocument/2006/relationships" id="258" r:id="R2912ac81a40c440a"/>
    <p:sldId xmlns:r="http://schemas.openxmlformats.org/officeDocument/2006/relationships" id="259" r:id="R9204d97b1b4340d2"/>
    <p:sldId xmlns:r="http://schemas.openxmlformats.org/officeDocument/2006/relationships" id="260" r:id="R3176b745e73d41f1"/>
    <p:sldId xmlns:r="http://schemas.openxmlformats.org/officeDocument/2006/relationships" id="261" r:id="R3482340883b44b32"/>
    <p:sldId xmlns:r="http://schemas.openxmlformats.org/officeDocument/2006/relationships" id="262" r:id="R1d6080402a6d41b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1d2ee48e9084099" /><Relationship Type="http://schemas.openxmlformats.org/officeDocument/2006/relationships/slide" Target="/ppt/slides/slide1.xml" Id="Rc5452d2c069d4176" /><Relationship Type="http://schemas.openxmlformats.org/officeDocument/2006/relationships/slide" Target="/ppt/slides/slide2.xml" Id="R52e4c520625142da" /><Relationship Type="http://schemas.openxmlformats.org/officeDocument/2006/relationships/slide" Target="/ppt/slides/slide3.xml" Id="R2912ac81a40c440a" /><Relationship Type="http://schemas.openxmlformats.org/officeDocument/2006/relationships/slide" Target="/ppt/slides/slide4.xml" Id="R9204d97b1b4340d2" /><Relationship Type="http://schemas.openxmlformats.org/officeDocument/2006/relationships/slide" Target="/ppt/slides/slide5.xml" Id="R3176b745e73d41f1" /><Relationship Type="http://schemas.openxmlformats.org/officeDocument/2006/relationships/slide" Target="/ppt/slides/slide6.xml" Id="R3482340883b44b32" /><Relationship Type="http://schemas.openxmlformats.org/officeDocument/2006/relationships/slide" Target="/ppt/slides/slide7.xml" Id="R1d6080402a6d41b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86f9f7be0514ab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c7381fe3034ecd" /><Relationship Type="http://schemas.openxmlformats.org/officeDocument/2006/relationships/theme" Target="/ppt/slideMasters/theme/theme1.xml" Id="R42ac23de41204a1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5c7381fe3034ec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efe693436644c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a1fc05cd474d2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2f501a8b834f8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11607d86f04d6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a79444a4ef4ed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d9f0d7d4ef4c4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c388ad568b425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JOHANNESBAKKE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JOHANNESBAKKE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JOHANNESBAKKE HOLDING AS ble etablert [år] og holder til i Sande I Sunnfjord.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JOHANNESBAKKE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JOHANNESBAKKE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JOHANNESBAKKE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−10 011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−8 941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5 316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2 025 316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JOHANNESBAKKE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LINDA MERETE KARLSEN SUNDE  –  51,0 %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KARSTEN KARLSEN SUNDE  –  49,0 %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JOHANNESBAKKE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Linda Merete Karlsen Sunde, Selstadvegen 81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6973 Sande I Sunnfjord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834 752 182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JOHANNESBAKKE HOLDING AS</a:t>
            </a:r>
          </a:p>
        </p:txBody>
      </p:sp>
    </p:spTree>
  </p:cSld>
  <p:clrMapOvr>
    <a:masterClrMapping xmlns:a="http://schemas.openxmlformats.org/drawingml/2006/main"/>
  </p:clrMapOvr>
</p:sld>
</file>