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e2df8a12a48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7170a056f04fa8"/>
  </p:sldMasterIdLst>
  <p:sldIdLst>
    <p:sldId xmlns:r="http://schemas.openxmlformats.org/officeDocument/2006/relationships" id="256" r:id="Rc41dd33236f2461b"/>
    <p:sldId xmlns:r="http://schemas.openxmlformats.org/officeDocument/2006/relationships" id="257" r:id="Rf1e5f8d72f6d421c"/>
    <p:sldId xmlns:r="http://schemas.openxmlformats.org/officeDocument/2006/relationships" id="258" r:id="Rfde7e793a0db4257"/>
    <p:sldId xmlns:r="http://schemas.openxmlformats.org/officeDocument/2006/relationships" id="259" r:id="Re8a1e3d13ae04f6a"/>
    <p:sldId xmlns:r="http://schemas.openxmlformats.org/officeDocument/2006/relationships" id="260" r:id="R53c123c263574cca"/>
    <p:sldId xmlns:r="http://schemas.openxmlformats.org/officeDocument/2006/relationships" id="261" r:id="Rb8a4485839fb42b1"/>
    <p:sldId xmlns:r="http://schemas.openxmlformats.org/officeDocument/2006/relationships" id="262" r:id="R92ec897ad2d54b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170a056f04fa8" /><Relationship Type="http://schemas.openxmlformats.org/officeDocument/2006/relationships/slide" Target="/ppt/slides/slide1.xml" Id="Rc41dd33236f2461b" /><Relationship Type="http://schemas.openxmlformats.org/officeDocument/2006/relationships/slide" Target="/ppt/slides/slide2.xml" Id="Rf1e5f8d72f6d421c" /><Relationship Type="http://schemas.openxmlformats.org/officeDocument/2006/relationships/slide" Target="/ppt/slides/slide3.xml" Id="Rfde7e793a0db4257" /><Relationship Type="http://schemas.openxmlformats.org/officeDocument/2006/relationships/slide" Target="/ppt/slides/slide4.xml" Id="Re8a1e3d13ae04f6a" /><Relationship Type="http://schemas.openxmlformats.org/officeDocument/2006/relationships/slide" Target="/ppt/slides/slide5.xml" Id="R53c123c263574cca" /><Relationship Type="http://schemas.openxmlformats.org/officeDocument/2006/relationships/slide" Target="/ppt/slides/slide6.xml" Id="Rb8a4485839fb42b1" /><Relationship Type="http://schemas.openxmlformats.org/officeDocument/2006/relationships/slide" Target="/ppt/slides/slide7.xml" Id="R92ec897ad2d54b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b6206eb3d47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1d07a4d3c4198" /><Relationship Type="http://schemas.openxmlformats.org/officeDocument/2006/relationships/theme" Target="/ppt/slideMasters/theme/theme1.xml" Id="R87d8ebdf780d4f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81d07a4d3c41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8665d3a3d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ee9f2d8ea42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03287c21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ddb69d3b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396d73991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208aecc09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4b767257c43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SETRA 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SETRA CH AS ble etablert [år] og holder til i Surnadal.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5 523 787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5 537 055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SETRA SURNA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Øravegen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6652 Surnadal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834 648 652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SETRA CH AS</a:t>
            </a:r>
          </a:p>
        </p:txBody>
      </p:sp>
    </p:spTree>
  </p:cSld>
  <p:clrMapOvr>
    <a:masterClrMapping xmlns:a="http://schemas.openxmlformats.org/drawingml/2006/main"/>
  </p:clrMapOvr>
</p:sld>
</file>