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ac170da6ef41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1db152875749e2"/>
  </p:sldMasterIdLst>
  <p:sldIdLst>
    <p:sldId xmlns:r="http://schemas.openxmlformats.org/officeDocument/2006/relationships" id="256" r:id="R95a3c152563348e3"/>
    <p:sldId xmlns:r="http://schemas.openxmlformats.org/officeDocument/2006/relationships" id="257" r:id="R7a1985751d6f4d18"/>
    <p:sldId xmlns:r="http://schemas.openxmlformats.org/officeDocument/2006/relationships" id="258" r:id="Rc1bc50b2ecbc4d36"/>
    <p:sldId xmlns:r="http://schemas.openxmlformats.org/officeDocument/2006/relationships" id="259" r:id="Raa8250e0f38648be"/>
    <p:sldId xmlns:r="http://schemas.openxmlformats.org/officeDocument/2006/relationships" id="260" r:id="Reaa2e9d4f75a4577"/>
    <p:sldId xmlns:r="http://schemas.openxmlformats.org/officeDocument/2006/relationships" id="261" r:id="Rfd3f528484a249f3"/>
    <p:sldId xmlns:r="http://schemas.openxmlformats.org/officeDocument/2006/relationships" id="262" r:id="R7f3e6e6a004246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1db152875749e2" /><Relationship Type="http://schemas.openxmlformats.org/officeDocument/2006/relationships/slide" Target="/ppt/slides/slide1.xml" Id="R95a3c152563348e3" /><Relationship Type="http://schemas.openxmlformats.org/officeDocument/2006/relationships/slide" Target="/ppt/slides/slide2.xml" Id="R7a1985751d6f4d18" /><Relationship Type="http://schemas.openxmlformats.org/officeDocument/2006/relationships/slide" Target="/ppt/slides/slide3.xml" Id="Rc1bc50b2ecbc4d36" /><Relationship Type="http://schemas.openxmlformats.org/officeDocument/2006/relationships/slide" Target="/ppt/slides/slide4.xml" Id="Raa8250e0f38648be" /><Relationship Type="http://schemas.openxmlformats.org/officeDocument/2006/relationships/slide" Target="/ppt/slides/slide5.xml" Id="Reaa2e9d4f75a4577" /><Relationship Type="http://schemas.openxmlformats.org/officeDocument/2006/relationships/slide" Target="/ppt/slides/slide6.xml" Id="Rfd3f528484a249f3" /><Relationship Type="http://schemas.openxmlformats.org/officeDocument/2006/relationships/slide" Target="/ppt/slides/slide7.xml" Id="R7f3e6e6a004246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def4dde3c74a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6be1abe8e4d9c" /><Relationship Type="http://schemas.openxmlformats.org/officeDocument/2006/relationships/theme" Target="/ppt/slideMasters/theme/theme1.xml" Id="R8839611242ad44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66be1abe8e4d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1924e91bb45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668c016e146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eac95a4bf47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4dfa53e9d46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36949ccb442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598cc45b04a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f4d42d7c34c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KRISTIAN G. OLSEN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G.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G. OLSEN AS ble etablert [år] og holder til i Melbu.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G.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G.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G.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6 824 290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590 237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878 491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861 916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11 418 108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G.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G.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Coldevins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8445 Melbu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834 409 062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G. OLSEN AS</a:t>
            </a:r>
          </a:p>
        </p:txBody>
      </p:sp>
    </p:spTree>
  </p:cSld>
  <p:clrMapOvr>
    <a:masterClrMapping xmlns:a="http://schemas.openxmlformats.org/drawingml/2006/main"/>
  </p:clrMapOvr>
</p:sld>
</file>