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4646d49e3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54755de664853"/>
  </p:sldMasterIdLst>
  <p:sldIdLst>
    <p:sldId xmlns:r="http://schemas.openxmlformats.org/officeDocument/2006/relationships" id="256" r:id="Re6a8ec4a589d4a85"/>
    <p:sldId xmlns:r="http://schemas.openxmlformats.org/officeDocument/2006/relationships" id="257" r:id="R31977703f37c46e1"/>
    <p:sldId xmlns:r="http://schemas.openxmlformats.org/officeDocument/2006/relationships" id="258" r:id="R14f79628182b4a30"/>
    <p:sldId xmlns:r="http://schemas.openxmlformats.org/officeDocument/2006/relationships" id="259" r:id="R4a7fa48fcc1a4afb"/>
    <p:sldId xmlns:r="http://schemas.openxmlformats.org/officeDocument/2006/relationships" id="260" r:id="Rd89e41d3dfe54b4c"/>
    <p:sldId xmlns:r="http://schemas.openxmlformats.org/officeDocument/2006/relationships" id="261" r:id="R370ae46013f64637"/>
    <p:sldId xmlns:r="http://schemas.openxmlformats.org/officeDocument/2006/relationships" id="262" r:id="R0a63a509fd98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54755de664853" /><Relationship Type="http://schemas.openxmlformats.org/officeDocument/2006/relationships/slide" Target="/ppt/slides/slide1.xml" Id="Re6a8ec4a589d4a85" /><Relationship Type="http://schemas.openxmlformats.org/officeDocument/2006/relationships/slide" Target="/ppt/slides/slide2.xml" Id="R31977703f37c46e1" /><Relationship Type="http://schemas.openxmlformats.org/officeDocument/2006/relationships/slide" Target="/ppt/slides/slide3.xml" Id="R14f79628182b4a30" /><Relationship Type="http://schemas.openxmlformats.org/officeDocument/2006/relationships/slide" Target="/ppt/slides/slide4.xml" Id="R4a7fa48fcc1a4afb" /><Relationship Type="http://schemas.openxmlformats.org/officeDocument/2006/relationships/slide" Target="/ppt/slides/slide5.xml" Id="Rd89e41d3dfe54b4c" /><Relationship Type="http://schemas.openxmlformats.org/officeDocument/2006/relationships/slide" Target="/ppt/slides/slide6.xml" Id="R370ae46013f64637" /><Relationship Type="http://schemas.openxmlformats.org/officeDocument/2006/relationships/slide" Target="/ppt/slides/slide7.xml" Id="R0a63a509fd98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05cce4cca4e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30dfedce46b6" /><Relationship Type="http://schemas.openxmlformats.org/officeDocument/2006/relationships/theme" Target="/ppt/slideMasters/theme/theme1.xml" Id="Rdceffc27425c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630dfedce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8b4f39cb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27ff4981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1611b0476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4958ddb8c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de3588cf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7d02c878d4c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27c725f57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K.V.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K.V. HOLDING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KATO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Amla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834 166 402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K.V. HOLDING AS</a:t>
            </a:r>
          </a:p>
        </p:txBody>
      </p:sp>
    </p:spTree>
  </p:cSld>
  <p:clrMapOvr>
    <a:masterClrMapping xmlns:a="http://schemas.openxmlformats.org/drawingml/2006/main"/>
  </p:clrMapOvr>
</p:sld>
</file>