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79cfc3c19341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ffaff87d8041ef"/>
  </p:sldMasterIdLst>
  <p:sldIdLst>
    <p:sldId xmlns:r="http://schemas.openxmlformats.org/officeDocument/2006/relationships" id="256" r:id="R4e774c4743804278"/>
    <p:sldId xmlns:r="http://schemas.openxmlformats.org/officeDocument/2006/relationships" id="257" r:id="Rb0b2f538852d4b2d"/>
    <p:sldId xmlns:r="http://schemas.openxmlformats.org/officeDocument/2006/relationships" id="258" r:id="Re6fb98e69c04414d"/>
    <p:sldId xmlns:r="http://schemas.openxmlformats.org/officeDocument/2006/relationships" id="259" r:id="R0f12164649074df6"/>
    <p:sldId xmlns:r="http://schemas.openxmlformats.org/officeDocument/2006/relationships" id="260" r:id="R298368c155ed4f26"/>
    <p:sldId xmlns:r="http://schemas.openxmlformats.org/officeDocument/2006/relationships" id="261" r:id="R3d5e6ef8c3414b12"/>
    <p:sldId xmlns:r="http://schemas.openxmlformats.org/officeDocument/2006/relationships" id="262" r:id="R8ab47c7a844842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faff87d8041ef" /><Relationship Type="http://schemas.openxmlformats.org/officeDocument/2006/relationships/slide" Target="/ppt/slides/slide1.xml" Id="R4e774c4743804278" /><Relationship Type="http://schemas.openxmlformats.org/officeDocument/2006/relationships/slide" Target="/ppt/slides/slide2.xml" Id="Rb0b2f538852d4b2d" /><Relationship Type="http://schemas.openxmlformats.org/officeDocument/2006/relationships/slide" Target="/ppt/slides/slide3.xml" Id="Re6fb98e69c04414d" /><Relationship Type="http://schemas.openxmlformats.org/officeDocument/2006/relationships/slide" Target="/ppt/slides/slide4.xml" Id="R0f12164649074df6" /><Relationship Type="http://schemas.openxmlformats.org/officeDocument/2006/relationships/slide" Target="/ppt/slides/slide5.xml" Id="R298368c155ed4f26" /><Relationship Type="http://schemas.openxmlformats.org/officeDocument/2006/relationships/slide" Target="/ppt/slides/slide6.xml" Id="R3d5e6ef8c3414b12" /><Relationship Type="http://schemas.openxmlformats.org/officeDocument/2006/relationships/slide" Target="/ppt/slides/slide7.xml" Id="R8ab47c7a844842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825fd985942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c08518d504c61" /><Relationship Type="http://schemas.openxmlformats.org/officeDocument/2006/relationships/theme" Target="/ppt/slideMasters/theme/theme1.xml" Id="R126152a27ef441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fc08518d504c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4b4694ebc4e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73a8330b045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30c52d1d947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98dcfad1640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cb063be544c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5603f168642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5b60fee7946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ØKONOMIKONTROLL BW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BW AS ble etablert [år] og holder til i Åsgårdstrand.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14 540 243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1 653 643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1 084 104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1 624 745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9 593 485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RAGNAR WIERSDALEN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AVNER ALLUM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BJØRN-ERIK BERGMANN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EDGAR AASS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KJÆR THORESEN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Stangs gate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3179 Åsgårdstrand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07 15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834 095 742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