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77ba27d91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c073022894a47"/>
  </p:sldMasterIdLst>
  <p:sldIdLst>
    <p:sldId xmlns:r="http://schemas.openxmlformats.org/officeDocument/2006/relationships" id="256" r:id="R08e49be77ae74ef8"/>
    <p:sldId xmlns:r="http://schemas.openxmlformats.org/officeDocument/2006/relationships" id="257" r:id="R37a8afdb150549c1"/>
    <p:sldId xmlns:r="http://schemas.openxmlformats.org/officeDocument/2006/relationships" id="258" r:id="R90d8067e05924879"/>
    <p:sldId xmlns:r="http://schemas.openxmlformats.org/officeDocument/2006/relationships" id="259" r:id="R940ef415214b4b64"/>
    <p:sldId xmlns:r="http://schemas.openxmlformats.org/officeDocument/2006/relationships" id="260" r:id="Re9cfc69a0ced436d"/>
    <p:sldId xmlns:r="http://schemas.openxmlformats.org/officeDocument/2006/relationships" id="261" r:id="Rc041a087e78b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c073022894a47" /><Relationship Type="http://schemas.openxmlformats.org/officeDocument/2006/relationships/slide" Target="/ppt/slides/slide1.xml" Id="R08e49be77ae74ef8" /><Relationship Type="http://schemas.openxmlformats.org/officeDocument/2006/relationships/slide" Target="/ppt/slides/slide2.xml" Id="R37a8afdb150549c1" /><Relationship Type="http://schemas.openxmlformats.org/officeDocument/2006/relationships/slide" Target="/ppt/slides/slide3.xml" Id="R90d8067e05924879" /><Relationship Type="http://schemas.openxmlformats.org/officeDocument/2006/relationships/slide" Target="/ppt/slides/slide4.xml" Id="R940ef415214b4b64" /><Relationship Type="http://schemas.openxmlformats.org/officeDocument/2006/relationships/slide" Target="/ppt/slides/slide5.xml" Id="Re9cfc69a0ced436d" /><Relationship Type="http://schemas.openxmlformats.org/officeDocument/2006/relationships/slide" Target="/ppt/slides/slide6.xml" Id="Rc041a087e78b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d3a838e95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e946a54442b1" /><Relationship Type="http://schemas.openxmlformats.org/officeDocument/2006/relationships/theme" Target="/ppt/slideMasters/theme/theme1.xml" Id="R74d95c5ce7ba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5e946a544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15a9d27f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04d23cf4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19a57cab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3349378d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6f44ef4a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97673375f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ØKONOMIKONTROLL BW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834 095 742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ØKONOMIKONTROLL BW AS</a:t>
            </a:r>
          </a:p>
        </p:txBody>
      </p:sp>
    </p:spTree>
  </p:cSld>
  <p:clrMapOvr>
    <a:masterClrMapping xmlns:a="http://schemas.openxmlformats.org/drawingml/2006/main"/>
  </p:clrMapOvr>
</p:sld>
</file>