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3c55fc566e43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a4c973befc4a6b"/>
  </p:sldMasterIdLst>
  <p:sldIdLst>
    <p:sldId xmlns:r="http://schemas.openxmlformats.org/officeDocument/2006/relationships" id="256" r:id="R483817170835400e"/>
    <p:sldId xmlns:r="http://schemas.openxmlformats.org/officeDocument/2006/relationships" id="257" r:id="R71895b2e95b940eb"/>
    <p:sldId xmlns:r="http://schemas.openxmlformats.org/officeDocument/2006/relationships" id="258" r:id="R28387c4e8d814fcb"/>
    <p:sldId xmlns:r="http://schemas.openxmlformats.org/officeDocument/2006/relationships" id="259" r:id="R6763f60928ed4f27"/>
    <p:sldId xmlns:r="http://schemas.openxmlformats.org/officeDocument/2006/relationships" id="260" r:id="Ra3326856d7a946e1"/>
    <p:sldId xmlns:r="http://schemas.openxmlformats.org/officeDocument/2006/relationships" id="261" r:id="R29cade85d11c48e1"/>
    <p:sldId xmlns:r="http://schemas.openxmlformats.org/officeDocument/2006/relationships" id="262" r:id="Ra8d637cd9dc740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a4c973befc4a6b" /><Relationship Type="http://schemas.openxmlformats.org/officeDocument/2006/relationships/slide" Target="/ppt/slides/slide1.xml" Id="R483817170835400e" /><Relationship Type="http://schemas.openxmlformats.org/officeDocument/2006/relationships/slide" Target="/ppt/slides/slide2.xml" Id="R71895b2e95b940eb" /><Relationship Type="http://schemas.openxmlformats.org/officeDocument/2006/relationships/slide" Target="/ppt/slides/slide3.xml" Id="R28387c4e8d814fcb" /><Relationship Type="http://schemas.openxmlformats.org/officeDocument/2006/relationships/slide" Target="/ppt/slides/slide4.xml" Id="R6763f60928ed4f27" /><Relationship Type="http://schemas.openxmlformats.org/officeDocument/2006/relationships/slide" Target="/ppt/slides/slide5.xml" Id="Ra3326856d7a946e1" /><Relationship Type="http://schemas.openxmlformats.org/officeDocument/2006/relationships/slide" Target="/ppt/slides/slide6.xml" Id="R29cade85d11c48e1" /><Relationship Type="http://schemas.openxmlformats.org/officeDocument/2006/relationships/slide" Target="/ppt/slides/slide7.xml" Id="Ra8d637cd9dc740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f768ccf6b34c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e31688fc44170" /><Relationship Type="http://schemas.openxmlformats.org/officeDocument/2006/relationships/theme" Target="/ppt/slideMasters/theme/theme1.xml" Id="R11e78f5cafce42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1e31688fc441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a858ba5b346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b391a120f45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9685b6ca54b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14ec83f774f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f1f73b3ab4b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2fd1f57a946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b46f633334c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 HOLDING AS ble etablert [år] og holder til i Melbu.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128 868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6 064 465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6 212 650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Hadselfjordveien 954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8445 Melbu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834 092 972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HOLDING AS</a:t>
            </a:r>
          </a:p>
        </p:txBody>
      </p:sp>
    </p:spTree>
  </p:cSld>
  <p:clrMapOvr>
    <a:masterClrMapping xmlns:a="http://schemas.openxmlformats.org/drawingml/2006/main"/>
  </p:clrMapOvr>
</p:sld>
</file>